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24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slideLayouts/slideLayout23.xml" ContentType="application/vnd.openxmlformats-officedocument.presentationml.slideLayou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40.xml" ContentType="application/vnd.openxmlformats-officedocument.presentationml.notesSlide+xml"/>
  <Override PartName="/ppt/slideLayouts/slideLayout19.xml" ContentType="application/vnd.openxmlformats-officedocument.presentationml.slideLayout+xml"/>
  <Override PartName="/ppt/notesSlides/notesSlide41.xml" ContentType="application/vnd.openxmlformats-officedocument.presentationml.notesSlide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Layouts/slideLayout16.xml" ContentType="application/vnd.openxmlformats-officedocument.presentationml.slideLayout+xml"/>
  <Override PartName="/ppt/notesSlides/notesSlide43.xml" ContentType="application/vnd.openxmlformats-officedocument.presentationml.notesSlide+xml"/>
  <Override PartName="/ppt/slideLayouts/slideLayout15.xml" ContentType="application/vnd.openxmlformats-officedocument.presentationml.slideLayout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25.xml" ContentType="application/vnd.openxmlformats-officedocument.presentationml.slideLayout+xml"/>
  <Override PartName="/ppt/ink/ink19.xml" ContentType="application/inkml+xml"/>
  <Override PartName="/ppt/ink/ink30.xml" ContentType="application/inkml+xml"/>
  <Override PartName="/ppt/ink/ink29.xml" ContentType="application/inkml+xml"/>
  <Override PartName="/ppt/ink/ink28.xml" ContentType="application/inkml+xml"/>
  <Override PartName="/ppt/ink/ink27.xml" ContentType="application/inkml+xml"/>
  <Override PartName="/ppt/ink/ink26.xml" ContentType="application/inkml+xml"/>
  <Override PartName="/ppt/ink/ink25.xml" ContentType="application/inkml+xml"/>
  <Override PartName="/ppt/ink/ink24.xml" ContentType="application/inkml+xml"/>
  <Override PartName="/ppt/ink/ink23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notesMasters/notesMaster1.xml" ContentType="application/vnd.openxmlformats-officedocument.presentationml.notesMaster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2"/>
    <p:sldMasterId id="2147483679" r:id="rId3"/>
    <p:sldMasterId id="2147483693" r:id="rId4"/>
    <p:sldMasterId id="2147483707" r:id="rId5"/>
    <p:sldMasterId id="2147483721" r:id="rId6"/>
    <p:sldMasterId id="2147483748" r:id="rId7"/>
    <p:sldMasterId id="2147483762" r:id="rId8"/>
  </p:sldMasterIdLst>
  <p:notesMasterIdLst>
    <p:notesMasterId r:id="rId66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3" r:id="rId55"/>
    <p:sldId id="302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mbria" panose="02040503050406030204" pitchFamily="18" charset="0"/>
      <p:regular r:id="rId71"/>
      <p:bold r:id="rId72"/>
      <p:italic r:id="rId73"/>
      <p:boldItalic r:id="rId74"/>
    </p:embeddedFont>
    <p:embeddedFont>
      <p:font typeface="Helvetica Neue" panose="020B0604020202020204" pitchFamily="34" charset="0"/>
      <p:regular r:id="rId75"/>
      <p:bold r:id="rId76"/>
      <p:italic r:id="rId77"/>
      <p:boldItalic r:id="rId78"/>
    </p:embeddedFont>
    <p:embeddedFont>
      <p:font typeface="Tahoma" panose="020B0604030504040204" pitchFamily="34" charset="0"/>
      <p:regular r:id="rId79"/>
      <p:bold r:id="rId80"/>
    </p:embeddedFont>
    <p:embeddedFont>
      <p:font typeface="Trebuchet MS" panose="020B060302020202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5" roundtripDataSignature="AMtx7mhMvanphD8mTPQXsRmrFTt4+EoZ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F1B17C-1CFA-4683-A1D9-5A5DE0014663}">
  <a:tblStyle styleId="{83F1B17C-1CFA-4683-A1D9-5A5DE001466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25C9C8F-3D08-4C27-B036-69A9FDC1A86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B351486-AFFB-40A1-ADF7-03DB6ABBA261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tableStyles" Target="tableStyle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90" Type="http://schemas.openxmlformats.org/officeDocument/2006/relationships/customXml" Target="../customXml/item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customschemas.google.com/relationships/presentationmetadata" Target="meta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font" Target="fonts/font1.fntdata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theme" Target="theme/theme1.xml"/><Relationship Id="rId9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font" Target="fonts/font10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5.fntdata"/><Relationship Id="rId92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notesMaster" Target="notesMasters/notesMaster1.xml"/><Relationship Id="rId87" Type="http://schemas.openxmlformats.org/officeDocument/2006/relationships/viewProps" Target="viewProps.xml"/><Relationship Id="rId61" Type="http://schemas.openxmlformats.org/officeDocument/2006/relationships/slide" Target="slides/slide53.xml"/><Relationship Id="rId82" Type="http://schemas.openxmlformats.org/officeDocument/2006/relationships/font" Target="fonts/font16.fntdata"/><Relationship Id="rId19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3263 12490 17 0,'-47'-24'10'0,"47"1"-13"0,23-14 0 0,1-10 10 0,-12 35 8 0,-12 12-1 0,0 0 0 0,12 0-2 0,-12 0-5 0,36 12-2 0,11 1-2 0,13-2 3 0,10-1-2 0,27-10 0 0,10-10-5 0,12 20 3 0,-12 3-1 0,0-13 3 0,0 0-2 0,1 12 1 0,11-12-4 0,0 25 3 0,-25-25 0 0,14 0 1 0,11 0-3 0,12 0 3 0,12 11-3 0,0-11 0 0,24-11 0 0,-1-2 0 0,13 1 3 0,-13 12-4 0,-23 0-1 0,1 0 2 0,-25 0 2 0,-1 0-2 0,-22 0-2 0,-13 12 1 0,-23-12 2 0,0 0 0 0,-25 0 0 0,1 13-1 0,-12-13 2 0,-24 11 1 0,12-11 0 0,-12 0-2 0,0 0 0 0,0 0 1 0,0 0 5 0,0 0-8 0,-48 0-58 0,12 0-23 0</inkml:trace>
  <inkml:trace contextRef="#ctx0" brushRef="#br0">11182 12430 49 0,'-24'0'71'0,"48"0"-54"0,24 13-4 0,-24-13-8 0,-12 0 6 0,-12-60-6 0,-12-60-3 0,35-34 1 0,13 23-5 0,-13 12 2 0,14 12 1 0,-37 95-1 0,34-60 0 0,2 60-1 0,13 60 2 0,-26 71-4 0,25 70 3 0,-23-45-2 0,-2-37 2 0,-23-35 0 0,0-48 0 0,-23-36-2 0,-26-47-1 0,-47-12 1 0,-34-13 4 0,-49 13 0 0,0 21-1 0,13 40 0 0,71 10 1 0,71 0 0 0,84-24-2 0,118-13-2 0,96 3 3 0,-13-3-6 0,-46 26 4 0,-49 11 1 0,-70 0 0 0,-85 0 1 0,-46 0 1 0,-83 59-3 0,-61 35 1 0,-13 15 2 0,39-13 0 0,129-85-3 0,-119 96 2 0,36-12-1 0,46-35 1 0,38-48 1 0,46-12-4 0,38-59-125 0</inkml:trace>
  <inkml:trace contextRef="#ctx0" brushRef="#br0">12111 5929 27 0,'-24'0'3'0,"24"0"-9"0,24-13-5 0,-12 13 30 0,-24-10 2 0,-12 20-9 0,24 3-9 0,12-13 1 0,24 0 4 0,23 12-2 0,25-12-2 0,22 0-2 0,26 0 2 0,23 0 3 0,23-12-1 0,24-11-3 0,13 12 2 0,-13 11 2 0,0 0 0 0,-11-13 1 0,0 13-5 0,11 0 1 0,-23 0-2 0,-24 0 0 0,-12 0 0 0,-13 0-2 0,-10-12 1 0,-49 12 0 0,-24 0 7 0,-34 0 2 0,-1 0-6 0,-12 0-3 0,0 12 0 0,-12-12-13 0,-24-37-136 0</inkml:trace>
  <inkml:trace contextRef="#ctx0" brushRef="#br0">4776 9942 27 0,'-11'0'3'0,"-2"-11"-3"0,47-2 4 0,2-11 20 0,0 11-11 0,24 13-7 0,59 0-3 0,1 0-2 0,23-11-1 0,-1 11 2 0,13 11 1 0,-12 14 1 0,12-13-2 0,-1-12 0 0,12 0-1 0,2-12 0 0,-1 12-2 0,-12 0 2 0,0 0 0 0,-1 0 0 0,-12 0-1 0,14 0-2 0,-1 0 2 0,-12-12 0 0,-12-1 0 0,-24 26 0 0,-12-13 1 0,0 0-1 0,-23 0 0 0,-14 0-1 0,-9 0 1 0,-37 0 1 0,-12 0 1 0,0 12 2 0,0-12 1 0,0 0 0 0,0 12-1 0,11-24 5 0,-11-13-13 0,-23 2-106 0</inkml:trace>
  <inkml:trace contextRef="#ctx0" brushRef="#br0">16492 9537 18 0,'-23'-37'48'0,"23"-9"-30"0,12-2-9 0,-1 48 2 0,2 48 1 0,-13 71 1 0,12 47-3 0,12-11-6 0,-12-36-4 0,-1-59-7 0,2-60-106 0</inkml:trace>
  <inkml:trace contextRef="#ctx0" brushRef="#br0">16779 9525 10 0,'0'-25'30'0,"12"14"-6"0,-12 35-14 0,25 59 0 0,9 37-6 0,2-13-3 0,-36-36 1 0,0-34 0 0,0-50 0 0,0-70-1 0,12-1-1 0,-1 13 0 0,14 12 0 0,10-1 0 0,12 12 0 0,2 35 0 0,-14 50 0 0,1 47 0 0,-11 0 1 0,9-13-1 0,-9-37 1 0,-2-21 0 0,-12-49-1 0,26-25 1 0,-13-10-1 0,22 24 0 0,-10-11 0 0,25 21 0 0,-13 13 1 0,-25 24-1 0,13 48-1 0,0 23 1 0,11-11 0 0,13-12 0 0,-1-38 1 0,13-31-2 0,-26-52 1 0,-10 2 0 0,-11-1 0 0,11 1 1 0,-1 35-1 0,-11 36 0 0,1 84 0 0,-14 58 1 0,1 73 0 0,-1-25 0 0,14-35 0 0,-25-61-1 0,0-44 1 0,0-75 0 0,-12-105-7 0,-24-62 3 0,-36-10 3 0,24 23 0 0,61 49-1 0,58 71 0 0,60 82 2 0,-24 59 1 0,-84 14 4 0,-69-12 1 0,-38-13-6 0,-22-23-33 0,57-48-32 0</inkml:trace>
  <inkml:trace contextRef="#ctx0" brushRef="#br0">17052 9073 126 0,'0'-12'1'0,"13"-12"-66"0,-1 24 18 0</inkml:trace>
  <inkml:trace contextRef="#ctx0" brushRef="#br0">18506 9573 35 0,'0'11'16'0,"47"13"4"0,1-24 10 0,0-47-8 0,23-60-19 0,48-251-14 0,-96 192 12 0,-23 47 1 0,-36 59-1 0,13 36 0 0,0 48 1 0,-13 71-2 0,12 84 0 0,24 11 1 0,24-35-1 0,47-36 1 0,25-71-1 0,46-48 1 0,12-60-1 0,-34-35-2 0,-48 0 1 0,-49 11 2 0,-46 25 1 0,-26 47 0 0,2 72-2 0,0 35 1 0,118 95 0 0,36-167-1 0,13-23 0 0,11-71-3 0,-13-23 2 0,-47 10 2 0,-22 2 0 0,-26 45 1 0,-11 37 1 0,0 60 1 0,0 22 0 0,-12-11-1 0,-12-10-2 0,12-25 0 0,12-36 1 0,0-72 0 0,-12 1-2 0,12-1-2 0,12 25 3 0,12 11-2 0,10 24 2 0,15 24-1 0,-26 47-1 0,1 1 3 0,-12 1-2 0,-24-40 0 0,12-31 2 0,12-74-1 0,23-23-2 0,13 71 1 0,11 60 0 0,-35 47 1 0,0-23-1 0,-24-12-3 0,-12-36-104 0</inkml:trace>
  <inkml:trace contextRef="#ctx0" brushRef="#br0">20768 9132 79 0,'0'12'12'0,"47"13"-8"0,-22-38 1 0,-14-24 10 0,13-34-12 0,-12 0-2 0,-12 58-2 0,-36 26 1 0,-23 58 0 0,12 25 2 0,23-25 1 0,59-35-1 0,60-47-2 0,37-49-1 0,-13-35 1 0,-36 58 0 0,-24 62 1 0,-23 46 5 0,-48-23 3 0,0-37 0 0,0-34-2 0,12-84-6 0,48-2-2 0,-1 109-1 0,1 73 1 0,36 9 2 0,11-45 0 0,-11-61 0 0,11-83-1 0,-24-107-3 0,-22-72-4 0,-49 155 6 0,0 119 4 0,-25 108 0 0,13 82 0 0,12-12-2 0,12-34-2 0,13-61-51 0,-25-59-18 0</inkml:trace>
  <inkml:trace contextRef="#ctx0" brushRef="#br0">21745 8775 100 0,'-36'-37'19'0,"60"3"-1"0,165-14-13 0,-21 25 16 0,-48-2-14 0,-73 0-44 0,-35 15-83 0</inkml:trace>
  <inkml:trace contextRef="#ctx0" brushRef="#br0">16837 11418 1 0,'0'0'0'0,"0"-24"29"0,13-23-13 0,23 0-5 0,0 10 1 0,-12 24-3 0,10 26-2 0,2 58-3 0,0 50-2 0,-11-27 0 0,-14-22 0 0,-11-37-1 0,-23-23 2 0,10-49-1 0,13-21-2 0,13-26 1 0,22 13-1 0,1 0 1 0,12 35 0 0,-1 12-1 0,13 37 0 0,-24 58 1 0,-2 0 0 0,-21-12 0 0,-13-11-1 0,0-37 2 0,0-22 1 0,12-83-2 0,12 10-1 0,35 24 0 0,12 12 0 0,25 35 0 0,-24 63-1 0,-48 32 1 0,-24-9 1 0,-11-27-6 0,11-34-69 0,0-12 43 0</inkml:trace>
  <inkml:trace contextRef="#ctx0" brushRef="#br0">18196 11334 13 0,'0'0'0'0,"36"-23"5"0,-2-13 18 0,-34 11 24 0,-10-21-28 0,-2-2-16 0,0 0-3 0,-12 14 1 0,-24 21 2 0,1 26-2 0,0 21 2 0,-2 50-3 0,14-1 1 0,10 24-1 0,14-23 1 0,22-61 1 0,25-46 2 0,37-61-1 0,-14 25-3 0,-12 47 0 0,-11 72-1 0,12-13 2 0,-2-35 0 0,26-71 0 0,24-62-2 0,-1-9 0 0,-23 23 1 0,-37 13 1 0,-47-14 1 0,-35-10 1 0,35 93-1 0,0 61 0 0,0 95 2 0,0 35 1 0,36-11-4 0,13-61-7 0,20-44-53 0,-44-39-8 0</inkml:trace>
  <inkml:trace contextRef="#ctx0" brushRef="#br0">18363 11074 52 0,'0'-13'29'0,"71"-24"9"0,72 3-22 0,36-26-13 0,-60 12-2 0,36-23-20 0,-72-1 9 0,-35 1 7 0,-38 12 4 0,-20 11 2 0,-14 36 5 0,-12 24-4 0,0 24 1 0,12 35-3 0,13 36-1 0,22 24 2 0,1-13-1 0,12-34-1 0,-12-24 1 0,0-36-1 0,-12-37 3 0,24-58-2 0,0 12-1 0,-2 0 1 0,27 35 1 0,-13 24-3 0,0 35 0 0,22 38 0 0,3 9 2 0,-14-46 2 0,-10-36 5 0,-14-24-4 0,1 1-3 0,-24 23-3 0,0-25-56 0,-24 2-39 0</inkml:trace>
  <inkml:trace contextRef="#ctx0" brushRef="#br0">15302 10097 8 0,'-12'-11'13'0,"0"-2"4"0,1 13 2 0,-1 0 6 0,-1-12-11 0,13 0-8 0,25-1-3 0,-2 2-1 0,-11 11 5 0,-12 0 3 0,0 11-4 0,12 60-2 0,0 2-2 0,0-2 0 0,-12-23-2 0,12-24-29 0,-24-12-73 0</inkml:trace>
  <inkml:trace contextRef="#ctx0" brushRef="#br0">15255 9881 99 0,'-24'-46'23'0,"-1"-13"-21"0,14 59-6 0,-49 71 7 0,-23 59 9 0,48 73-10 0,58 23-2 0,61-71 0 0,59-96 1 0,11-82 1 0,1-96 2 0,-83-84-2 0,-120-47 2 0,-83 48 2 0,-36 130 5 0,37 97-10 0,34 130-8 0,72 118-110 0,24-215 80 0</inkml:trace>
  <inkml:trace contextRef="#ctx0" brushRef="#br0">15791 11442 41 0,'-12'-12'35'0,"-1"-13"-12"0,49-9-4 0,12 22 2 0,34 47-11 0,-33 37-7 0,-13 47-2 0,-36 24 3 0,-49-60-1 0,-21-24 0 0,-2-47-2 0,12-24 1 0,24-11-2 0,61 12 2 0,58 22 0 0,24 24-2 0,-35 13-9 0,-25-24-43 0,-36-24-44 0</inkml:trace>
  <inkml:trace contextRef="#ctx0" brushRef="#br0">15898 11334 72 0,'-72'-34'42'0,"1"-3"-36"0,-12 49-7 0,-38 95 14 0,27 84-5 0,47 47-8 0,58 0-1 0,85-70 1 0,70-122 0 0,49-117 2 0,23-130 0 0,-118-75-3 0,-181-21 2 0,-105 95 15 0,-144 165 4 0,60 181-18 0,48 143-53 0,154-169-48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21160 15311 69 0,'0'0'11'0,"0"0"8"0,13 48-1 0,-26 34-4 0,13-21-6 0,61-38-2 0,141-57-3 0,12-38-1 0,1 12 3 0,-72 12-1 0,-73 25-1 0,-21 11-16 0,-26 47-42 0,-34 24-35 0</inkml:trace>
  <inkml:trace contextRef="#ctx0" brushRef="#br0">20983 16347 12 0,'-12'48'31'0,"1"-1"14"0,57-10-14 0,72-74-15 0,86-34-9 0,-14-13 4 0,-35 50 1 0,-119 21-8 0,-36 13-13 0,0 0-100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8705 11049 74 0,'-84'-36'5'0,"61"13"1"0,35-1-8 0,24 0 5 0,-12 24-1 0,-2 0 4 0,14 24 0 0,36 11 1 0,60 1-4 0,81-12 2 0,109-11 4 0,36-2-5 0,-1-11 2 0,-48-11 2 0,-70-2 5 0,-120 1 6 0,-72 0-10 0,-24 12-5 0,-23 0-47 0,0 0-40 0</inkml:trace>
  <inkml:trace contextRef="#ctx0" brushRef="#br0">12765 11394 65 0,'-36'-23'18'0,"-58"-14"4"0,70 37-15 0,12-11 6 0,60 11-6 0,119-12-3 0,142 1-2 0,36-2-2 0,-36-11 3 0,-94 1 5 0,-131 12-1 0,-72 11-6 0,12 0-26 0,71 11-79 0</inkml:trace>
  <inkml:trace contextRef="#ctx0" brushRef="#br0">17624 11085 39 0,'-23'0'4'0,"-145"0"6"0,26 0-4 0,-1-11 25 0,11 11-11 0,14 11-12 0,-13 1-5 0,35-1-2 0,13 1-1 0,59 0 2 0,37-12 1 0,94 0 0 0,131 0 0 0,71 13-3 0,25-2 1 0,-1 12 6 0,-47-10-3 0,-48 11-2 0,-34 0-1 0,-98-1 0 0,-82-11 5 0,-24-12 2 0,0 0-12 0,-36 0-118 0</inkml:trace>
  <inkml:trace contextRef="#ctx0" brushRef="#br0">20411 16347 23 0,'-11'-71'22'0,"22"-2"-2"0,1 27-1 0,12 10-3 0,-12 24-7 0,11 48-4 0,-23 72-1 0,0 70-2 0,-23 0 2 0,11-23-4 0,24-59 1 0,11-73 1 0,13-83 3 0,24-82-2 0,11-13-5 0,-48 83 3 0,2 72-1 0,-14 48 0 0,13 47 1 0,12-11 0 0,24-26-1 0,11-45 2 0,24-60 1 0,-36-49 0 0,-34-34-2 0,-25 46 2 0,-48 47 0 0,1 26-4 0,11 22 2 0,36 39-4 0,70-16 4 0,62-22-2 0,94-47 0 0,-60-26 0 0,-23-44 2 0,-130-3-1 0,-60 13 2 0,-26 11-2 0,1 61 1 0,14 34-4 0,10 96 2 0,48 60-2 0,12-12 2 0,0 0 0 0,-12-48 3 0,0-24-2 0,-12-59 0 0,24-60 3 0,12-23-2 0,24-24-1 0,34 11-1 0,14 1 0 0,-13 35 0 0,-11 36 0 0,-48 13 1 0,0 33 0 0,-12 26-1 0,-1-1 1 0,25-23 1 0,12-12-2 0,23-24 0 0,1-24 0 0,-1-35 3 0,-24-13-4 0,-22 12 1 0,-14 35 1 0,-11 38-1 0,0 21 2 0,48-21-2 0,47-25 0 0,-11-35 0 0,-2-26 0 0,-33 27 1 0,-37 9 0 0,-1 13 1 0,1 60-2 0,-12 59 2 0,12 48-2 0,-36 95-2 0,-12-36-2 0,-11-59 1 0,0-59 7 0,-25-85 21 0,1-118 2 0,47-36-12 0,95 12-9 0,36 12-5 0,60 1-45 0,0-3-96 0</inkml:trace>
  <inkml:trace contextRef="#ctx0" brushRef="#br0">23090 16061 28 0,'0'-59'11'0,"23"-37"13"0,26 12 3 0,46 26-16 0,24 45-6 0,-24 62-2 0,-72 46 5 0,-70 24 2 0,-36-1-1 0,36-22-6 0,24 11-18 0,10 24-99 0</inkml:trace>
  <inkml:trace contextRef="#ctx0" brushRef="#br0">23351 16860 42 0,'0'11'13'0,"13"25"19"0,-26-12-15 0,13-12-5 0,36-12 3 0,1-49-2 0,-25 38-3 0,-36 11-4 0,-24 36-4 0,24-12 0 0,35-12 2 0,14-60-1 0,-25 48-4 0,-71 0-94 0,71 0 42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18172 7501 32 0,'-36'-24'5'0,"-34"-13"12"0,9 27-12 0,38-1-1 0,11 11 4 0,59 0 1 0,132-13-2 0,154 1-1 0,96-13-2 0,59-9-1 0,-24 9 3 0,-70 2 2 0,-144 11-6 0,-143 1-1 0,-107-14 0 0,-131 13-16 0,-131 12-40 0,83 0 12 0</inkml:trace>
  <inkml:trace contextRef="#ctx0" brushRef="#br0">18458 7369 2 0,'-226'25'10'0,"-13"11"15"0,109-13 1 0,130-23-11 0,12 0-9 0,166-13 6 0,156-8-3 0,69-4-3 0,14 13-4 0,-59-12 2 0,-143 24-3 0,-168 0 1 0,-154 0 6 0,-191 24-6 0,-130 13-3 0,-37-3 4 0,36 14-3 0,107-25 1 0,145-10 0 0,165-1 3 0,190-48-1 0,191 24-1 0,84-24 0 0,11 11-3 0,-35 4 4 0,-84-4-3 0,-142 13 1 0,-155 12 2 0,-84 0 3 0,-107 12-2 0,-71-12-1 0,-13 12-1 0,49 1-11 0,130-13-95 0</inkml:trace>
  <inkml:trace contextRef="#ctx0" brushRef="#br0">12194 5751 1 0,'0'0'2'0,"-12"0"-2"0,12 12 0 0,0 47 3 0,12 48 0 0,12 1-1 0,24-24 3 0,34-61 3 0,38-71 5 0,59-48-2 0,23-22 3 0,-34 22-4 0,-75 50-5 0,-56 21-1 0,-37 13-2 0,-12-1-7 0,0 38-64 0</inkml:trace>
  <inkml:trace contextRef="#ctx0" brushRef="#br0">12099 6132 17 0,'-12'-11'9'0,"12"69"-7"0,24 26-1 0,36-13 1 0,-13-11 2 0,13-36 4 0,59-36 2 0,59-60-7 0,83-47-1 0,-46 12 1 0,-119 36 0 0,-72 34 0 0,-24 37-55 0</inkml:trace>
  <inkml:trace contextRef="#ctx0" brushRef="#br0">23294 6441 45 0,'0'0'0'0,"-13"-47"9"0,26 34-2 0,-2 61 0 0,24 25 0 0,1-2 1 0,24-48 4 0,34-46 2 0,38-61-6 0,35-24-1 0,-60 49 2 0,-48 34-3 0,-36 4-1 0,2-4-4 0,11 13-1 0,-36 24-23 0,-48 34-67 0,35-33 65 0</inkml:trace>
  <inkml:trace contextRef="#ctx0" brushRef="#br0">23197 6548 6 0,'0'0'2'0,"0"12"1"0,24 24 8 0,-12 12 1 0,24-24 4 0,23-24-4 0,71-61-6 0,38-33-4 0,23-1-1 0,-37 24 2 0,-94 46 2 0,-60 13-2 0,0 24-5 0,0 0-74 0</inkml:trace>
  <inkml:trace contextRef="#ctx0" brushRef="#br0">11504 7120 40 0,'0'0'0'0,"-12"-82"22"0,24 82-15 0,-1 105 5 0,-11 146 4 0,24 118-5 0,12-48-3 0,0-119 0 0,-12-58-5 0,-1-85-8 0,-23-47-56 0,-11-48 2 0</inkml:trace>
  <inkml:trace contextRef="#ctx0" brushRef="#br0">11266 7109 57 0,'-36'-37'4'0,"36"24"1"0,70 3-5 0,73-14 3 0,84 0 5 0,83 24-6 0,71-13 0 0,23-10 0 0,-22 12-2 0,-37-2 2 0,-60-11 1 0,-58 13 3 0,-48-12 4 0,-25-2-5 0,-34 13-2 0,-49-1 0 0,-47 13 4 0,-24 13-2 0,0 11-2 0,-13 47-3 0,13 37 1 0,0 46-1 0,-23 108-2 0,0 36 1 0,12-60 2 0,11-37 3 0,0-46-2 0,-13-71-2 0,-47-36-36 0,13-48-56 0</inkml:trace>
  <inkml:trace contextRef="#ctx0" brushRef="#br0">11432 8788 69 0,'-59'-13'18'0,"71"13"-15"0,82-12-5 0,74-24 8 0,94 24 1 0,83-36-6 0,36 1 1 0,12 0-2 0,-12-1 1 0,-13 1 2 0,-81-1 6 0,-97 12 5 0,-82 12-4 0,-61 0-8 0,-35 1-40 0,-24 23-46 0</inkml:trace>
  <inkml:trace contextRef="#ctx0" brushRef="#br0">12647 9014 51 0,'0'0'0'0,"-36"-37"32"0,36 97-32 0,12 47 10 0,0 48 8 0,-12-12-9 0,12-35-8 0,24-74-32 0,-26-22-44 0</inkml:trace>
  <inkml:trace contextRef="#ctx0" brushRef="#br0">12468 9073 2 0,'0'-12'1'0,"48"-95"2"0,11 12 22 0,13 35 7 0,23 60-15 0,-12 47-12 0,-36 25-3 0,-58 11 5 0,-60-23 0 0,-1-13-4 0,25-47 0 0,35 0-4 0,12 36 1 0,34 47 3 0,38 1 3 0,12-13 1 0,23-24-4 0,-12-10-11 0,-36-37-84 0,-46 0 68 0</inkml:trace>
  <inkml:trace contextRef="#ctx0" brushRef="#br0">13266 9169 22 0,'-13'-13'8'0,"2"-11"10"0,11 11 10 0,11 26-8 0,2 58-15 0,10 13-4 0,13-26 0 0,-12-21 0 0,12-24-1 0,11-63 0 0,1-21 1 0,-12-11-1 0,0 34 1 0,-24 23-1 0,1 25 1 0,-2 25-1 0,-1 46 0 0,26-12 0 0,0-22 0 0,24-13-5 0,12-24-3 0,-1-36 3 0,1-60 4 0,-25-46 1 0,-11-49-1 0,-12 25 1 0,-24 58 0 0,-12 49 0 0,-13 34 0 0,-9 62 2 0,9 58 0 0,25 36 1 0,36 24-1 0,12-24 0 0,0-23-1 0,11-37-1 0,-12-60-28 0,-22-22-30 0</inkml:trace>
  <inkml:trace contextRef="#ctx0" brushRef="#br0">14301 8989 81 0,'-11'0'5'0,"-12"48"-1"0,70-24-4 0,1-12 0 0,-1-12 3 0,1-48-1 0,-23-13-1 0,-14 3-1 0,-11 34-1 0,-48 24 3 0,-35 24 7 0,-1 34-3 0,49 26-2 0,59-24 0 0,59 1-1 0,24-50-1 0,0-22-8 0,-25-26-63 0,-69 24 38 0</inkml:trace>
  <inkml:trace contextRef="#ctx0" brushRef="#br0">14861 8799 30 0,'13'-11'26'0,"34"-26"-25"0,13 13 6 0,-48 12 31 0,-36 12-20 0,-24 36-16 0,1 12-1 0,-13 12-2 0,36-1 2 0,24-13-2 0,60 15 1 0,11-13-1 0,-35-13 3 0,-60-11 11 0,-59-12 5 0,-13 0-11 0,49-12-15 0,35-37-126 0</inkml:trace>
  <inkml:trace contextRef="#ctx0" brushRef="#br0">17839 15633 6 0,'-25'-12'23'0,"-45"12"11"0,10-12-17 0,-23 12-8 0,35 0-3 0,24 0-1 0,60 12 0 0,143-12 5 0,166 0-3 0,83 0-1 0,-10-12-2 0,-61-1 0 0,-107 2 0 0,-97 11-1 0,-140-12-2 0,-144 12-1 0,-132-11-3 0,-105-1 1 0,-37 12-1 0,24 0 1 0,48 23 1 0,82 13-1 0,157-12 2 0,118-11 0 0,142-13 3 0,132-13-1 0,95-24 4 0,381-9 7 0,-512 34-9 0,-132-1-2 0,-130 13 2 0,-71-11-3 0,-73 11-3 0,1 0-142 0</inkml:trace>
  <inkml:trace contextRef="#ctx0" brushRef="#br0">12491 15026 15 0,'-130'-12'27'0,"47"-13"-3"0,47 25-3 0,48 0-15 0,82 13-3 0,98-1 3 0,46-24-1 0,12-1-1 0,-36-10-2 0,-94 12-1 0,-120-14 1 0,-132 25-2 0,-106 0 2 0,-48 12-2 0,71 24 0 0,61 0-2 0,119-24 2 0,94 0 2 0,132-36 0 0,82-24-1 0,-11 12 1 0,-96 13-2 0,-141 11 3 0,-144 12-4 0,-132 35 2 0,2-10-1 0,94-2 0 0,119-12-1 0,108-22 2 0,106-12 0 0,-11 10-14 0,-96 13-87 0</inkml:trace>
  <inkml:trace contextRef="#ctx0" brushRef="#br0">12420 16621 3 0,'-23'0'23'0,"-26"0"9"0,13 0-18 0,14 0-6 0,10 24-4 0,46-12 0 0,98-12 2 0,83-12-2 0,-2 12-1 0,-34-24-3 0,-107 12 3 0,-72 0 0 0,-106 12-3 0,-75 0 1 0,-44 12-1 0,-13 13 0 0,36-2 1 0,82-12-1 0,120 2 1 0,108-13 0 0,106-13 0 0,12 2 0 0,-23-12 0 0,-120 10 1 0,-83 1 0 0,-107 12-2 0,-84 12 0 0,-23 1 0 0,23 21 1 0,120 3-1 0,95-26 1 0,131-11-1 0,82-11 1 0,1-13 1 0,-95 0 3 0,-118 12 2 0,-86 1-5 0,-46 22-21 0,35 12-76 0</inkml:trace>
  <inkml:trace contextRef="#ctx0" brushRef="#br0">13588 10228 16 0,'-24'0'4'0,"-24"-12"-2"0,72 12-18 0,13-12 10 0</inkml:trace>
  <inkml:trace contextRef="#ctx0" brushRef="#br0">13707 10191 65 0,'-24'-11'1'0,"-12"22"-11"0,84-11-29 0,-2-23 31 0,-33 12 14 0,-1-2 2 0,-1 13 3 0,2 0-10 0,23 0 0 0,-1 0-2 0,-23 0 2 0,-12 0 1 0,-12-12 3 0,0 12-4 0,12 0-1 0,0 12 0 0,-23-12 1 0,-1 13 2 0,12-13-2 0,12 11-1 0,0 1 1 0,0-12-1 0,0 0 0 0,-13 0 0 0,13 11 0 0,-11-11 0 0,-1 0 1 0,-1 0 4 0,2 13-1 0,0-1-3 0,11-12-1 0,11 0 0 0,-11 12 1 0,0-12-2 0,24 0-56 0</inkml:trace>
  <inkml:trace contextRef="#ctx0" brushRef="#br0">23471 15812 26 0,'0'0'0'0,"-59"-72"46"0,-2 24-25 0,-9-11 1 0,22 11-2 0,36 36-10 0,72-11-8 0,142-2-3 0,154 14-3 0,50-12 2 0,-37 23 2 0,-118 0 3 0,-109 0 0 0,-94 0-2 0,-48 0 0 0,-107 11-2 0,-97 1-2 0,-92 12 3 0,-26 0 2 0,25-1 0 0,107-12 1 0,129-11-2 0,97 0-1 0,179-11 1 0,118-12 2 0,0-1 1 0,-84 0 5 0,-104 1-6 0,-98-2-22 0,-71-10-126 0</inkml:trace>
  <inkml:trace contextRef="#ctx0" brushRef="#br0">23149 13823 15 0,'-11'-71'22'0,"-1"-1"-3"0,12 37-4 0,-13 23-9 0,-10 59-4 0,-1 48 0 0,24 1-1 0,47-13-1 0,37-36 1 0,0-34-1 0,-14-26 1 0,-21-58 2 0,-49-13-1 0,-24-10 0 0,-35 10 1 0,-13 25-2 0,1 11 0 0,-1 36-1 0,36 49 0 0,12 10 1 0,37 24-3 0,22-11 1 0,37-12 0 0,11-48 1 0,0-13 1 0,1-34 1 0,-2-1-4 0,-33 1-1 0,-14 10 2 0,-35-22 3 0,12 13 0 0,0 21 1 0,-12 25-3 0,0 12 0 0,12 35-1 0,0 24 0 0,1-11 0 0,10-24 1 0,13-24-1 0,-13-24 3 0,13-36-2 0,-12 0 1 0,-12 14-1 0,0 34 1 0,-12 11-2 0,24 12 1 0,11 2-1 0,12-13 2 0,2-12-1 0,9 0 0 0,-9-37 0 0,-26-34 1 0,-23-24-1 0,0-12-1 0,-11-12-2 0,11 25 3 0,-12 69 0 0,12 13-2 0,0 24 1 0,0 84 0 0,0 46 1 0,23-24-1 0,13-47-8 0,-24-21-52 0,0-50 44 0</inkml:trace>
  <inkml:trace contextRef="#ctx0" brushRef="#br0">23900 13394 21 0,'-25'12'6'0,"-11"24"2"0,121-24 0 0,58-24 0 0,12-36-5 0,-60 1 0 0,-71 23 10 0,-24 36-5 0,-24 71-3 0,24 35-5 0,24 3 0 0,-2-62-1 0,-22-23 3 0,0-47 3 0,-22-62-1 0,-2-59-1 0,24-10-1 0,12 71-1 0,12 47-2 0,35 48 0 0,-36-12 0 0,37 59-1 0,-48-35 2 0,-71-13 1 0,-26-23-2 0,39-11-20 0,70-25-12 0,34 1 22 0,14-25 14 0,-24 24 24 0,-23 36-4 0,-14 60-19 0,-11 24-4 0,23-50 1 0,13-34 0 0,0-59-1 0,-12-24 2 0,-12 59-2 0,-12 72-2 0,48 23-1 0,11-47 3 0,13-60 0 0,-25-60 2 0,-36-9 0 0,-11 55 3 0,13 50-4 0,23 25-1 0,23-25 2 0,-11-46-3 0,-48-38 3 0,-36 0 0 0,-23 108-2 0,11 70 0 0,60 50 0 0,71-62-21 0,-35-57-46 0</inkml:trace>
  <inkml:trace contextRef="#ctx0" brushRef="#br0">22947 14072 41 0,'-107'13'7'0,"-238"70"13"0,178-11-2 0,155-24-6 0,167-48-6 0,201-48-1 0,98-47-6 0,22-24-2 0,0 0 4 0,-59-24-1 0,-72 24 4 0,-106 0 1 0,-108-13 1 0,-36-34-2 0,-47-37 1 0,-37 2 0 0,-70 9-3 0,-97 74-2 0,-81 34 0 0,-50 37-3 0,-58 70 0 0,-23 48 4 0,-26 37 0 0,26 23 0 0,58 36-1 0,83 23 1 0,73 47-2 0,59 39-1 0,129-63-1 0,170-58 0 0,94-95-1 0,105-60 0 0,-56-24-41 0,-252 12-13 0</inkml:trace>
  <inkml:trace contextRef="#ctx0" brushRef="#br0">9575 16014 5 0,'-12'0'22'0,"0"0"15"0,24 0-24 0,22 0-4 0,15-37-5 0,-1 14-1 0,-25-12-2 0,1-12 0 0,-36-13 1 0,-23 36-1 0,-13 12-1 0,12 24 0 0,-11 47 0 0,23 13 0 0,0 23 1 0,24-11 0 0,36-37 0 0,35-35 0 0,12 0 0 0,13-49-9 0,-13 14-61 0,-71 12 45 0</inkml:trace>
  <inkml:trace contextRef="#ctx0" brushRef="#br0">9871 15977 14 0,'-11'-11'25'0,"22"-12"1"0,14 11-11 0,23 12-10 0,-1 35-3 0,-35 37 0 0,-24-25 0 0,-23-11-1 0,11-48 1 0,24-47-1 0,46-1-1 0,-10 13 0 0,-11 23 0 0,-25 24 1 0,-12 12 2 0,-12 23-1 0,-1 1-1 0,25 0 0 0,25-1-1 0,22 1-1 0,26-36-3 0,10-36 3 0,-12-35 1 0,1 0 0 0,-37 35 6 0,-24 24 0 0,-11 35-4 0,0 61 0 0,-11 35 0 0,11-12 0 0,0-36 0 0,0-23 0 0,0-36 2 0,-12-35 0 0,-1-48-2 0,13-37-1 0,0-35 0 0,0 47-1 0,25 49 0 0,22 35-1 0,13 48 0 0,-36 24 1 0,-59-1 2 0,-50-11 0 0,15-25-1 0,34-23-28 0,48 0-76 0</inkml:trace>
  <inkml:trace contextRef="#ctx0" brushRef="#br0">10730 15954 47 0,'-13'-23'28'0,"26"11"-11"0,-13 12-15 0,0 12-88 0</inkml:trace>
  <inkml:trace contextRef="#ctx0" brushRef="#br0">2942 18644 0 0,'0'13'10'0,"-24"-13"5"0,-24 12 0 0,13 0-5 0,10-12-3 0,25 13-2 0,0-2 3 0,60 1-1 0,24-12 3 0,35 0-5 0,-37 0 0 0,-46 0 0 0,-23 0 1 0,-26 11-6 0,13-11-36 0,13 0-36 0</inkml:trace>
  <inkml:trace contextRef="#ctx0" brushRef="#br0">3763 18765 0 0,'0'0'3'0,"-23"11"12"0,-13-11 2 0,-12 12-5 0,24-1-5 0,12-11-1 0,12 0-1 0,12 0 1 0,48 0-3 0,-1-11 0 0,1 11 3 0,-24 0-3 0,-23 0-3 0,-13-12-45 0,0 12 10 0</inkml:trace>
  <inkml:trace contextRef="#ctx0" brushRef="#br0">4550 18740 6 0,'0'0'0'0,"-24"0"11"0,-12-12 2 0,0 12-3 0,23 0-4 0,38 0 4 0,35 0-1 0,47 0-2 0,12 0 1 0,-36 0 2 0,-47 0 2 0,-24 0-8 0,-37 0-14 0,2-11-76 0</inkml:trace>
  <inkml:trace contextRef="#ctx0" brushRef="#br0">2071 15181 20 0,'0'0'0'0,"-82"-12"34"0,34-13-11 0,25 25-2 0,23 0-12 0,23 0-3 0,25 0 1 0,47 0-4 0,48 0-2 0,24 0 0 0,0 13-1 0,12 11-1 0,-1-1 1 0,12-23 1 0,2 11 0 0,21-11 2 0,2 0-1 0,10 0-1 0,2 0 3 0,-24-11 0 0,-2-1-3 0,-20 1 0 0,-17 11-1 0,-20 0 1 0,-25 0 0 0,-11 0 1 0,-13 0-1 0,-12 11 0 0,-11 1-1 0,11-1 1 0,-23 2-2 0,-1-13 4 0,-11 0 1 0,-36 0 1 0,-1 0-3 0,-22-13 6 0,-13 2-7 0,-12-12-61 0,11 23-42 0</inkml:trace>
  <inkml:trace contextRef="#ctx0" brushRef="#br0">6836 15276 4 0,'-12'0'9'0,"-24"0"18"0,12-11-3 0,12 11-4 0,12 0-10 0,0 0-6 0,36 0 2 0,47 11 0 0,48-11-1 0,48 0-2 0,11 0-2 0,37 0 2 0,23-11 1 0,-1-2-1 0,14 1 0 0,-13 0-1 0,12 12 1 0,-12 0-1 0,-12 0 1 0,-35 0-2 0,-37 12-1 0,-47 0-1 0,-23-12 4 0,-26 0 0 0,-9 0 0 0,-2 0 0 0,-11 0 0 0,-24 0 1 0,-1-12 0 0,-23 0-1 0,-47-12-5 0,-36 12-133 0</inkml:trace>
  <inkml:trace contextRef="#ctx0" brushRef="#br0">2431 16562 7 0,'-37'-12'25'0,"1"0"-7"0,12 12 2 0,24 0-6 0,24-12-7 0,49 12 0 0,21 0-5 0,12 0 3 0,37 0-1 0,25 0-2 0,22-13 1 0,-22 26-1 0,10-1 1 0,0-12-1 0,-35 0 0 0,-107 0-2 0,142 0 4 0,1 0 2 0,0 0-5 0,0 0 0 0,-1 12 2 0,-11-12-2 0,-13 0 1 0,-11 0 0 0,0 0 1 0,-25 0 2 0,-33-12 1 0,-26 0 2 0,-35-1-1 0,-12 2-1 0,-12-1-6 0,0-12 1 0,-12-11-13 0,-24 12-142 0</inkml:trace>
  <inkml:trace contextRef="#ctx0" brushRef="#br0">2573 17859 0 0,'-12'0'4'0,"-24"-59"13"0,-1 11 8 0,-9 1-5 0,22 47-12 0,12 83-9 0,37 48-5 0,-4 36-6 0,4 71 6 0,-25-36 6 0,0 0 0 0,0-118 1 0,-12-108-44 0,12 12 37 0</inkml:trace>
  <inkml:trace contextRef="#ctx0" brushRef="#br0">2394 17717 6 0,'-12'0'4'0,"-24"-24"14"0,12 12 1 0,24 0-5 0,12 24-8 0,60 0 0 0,59 12 0 0,119-1-1 0,95-11-3 0,59-12 0 0,13 12-1 0,1-24 0 0,-37 0 1 0,-107-11 1 0,-108-1 1 0,-82 12 4 0,-72 0 3 0,0-1-4 0,-2 2-1 0,15 11-5 0,-1 48-1 0,-12 59-4 0,-12 59-12 0,-25 1 9 0,-11 24 3 0,2 11 9 0,10-71-4 0,0-71-31 0,12-60-41 0</inkml:trace>
  <inkml:trace contextRef="#ctx0" brushRef="#br0">2608 18776 0 0,'0'12'0'0,"-13"-12"5"0,2 24 0 0,35 12 1 0,71-1 11 0,108-23-2 0,130-37-11 0,73-21-2 0,34-13 1 0,-59 11 7 0,-82 0 3 0,-122 23 0 0,-105 14 0 0,-72 11-12 0,-13 0-60 0,13-12 29 0</inkml:trace>
  <inkml:trace contextRef="#ctx0" brushRef="#br0">12302 14859 4 0,'-84'-25'18'0,"48"25"-3"0,36 13-7 0,48 24 2 0,83 9-6 0,83-21 2 0,60-2-2 0,0-35-3 0,-35-59 3 0,-24-36 1 0,-62-23-2 0,-81-2 1 0,-72-23-1 0,-95 0-1 0,-60 0-1 0,-95 48 0 0,-48 83-1 0,0 36 1 0,24 47-2 0,36 49 0 0,47 60-1 0,48 21 1 0,71 3 0 0,85 9-2 0,95-34 1 0,70-60 2 0,108-71-1 0,70-48 2 0,2-72-1 0,-49-23 1 0,-82-48 3 0,-109-48-1 0,-82-10-1 0,-83 45 0 0,-106 38-1 0,-110 59-1 0,-47 35 1 0,-23 36-1 0,23 82-3 0,36 50 3 0,60 23-1 0,83 12 0 0,119-14-1 0,95 27 0 0,107-37-1 0,49-48 2 0,59-59 1 0,11-36 1 0,1-48 0 0,-37-35 1 0,-71-24-1 0,-59-36 2 0,-82-60 0 0,-61 2-1 0,-97 46-1 0,-140 23 0 0,-108 61-1 0,-12 71 1 0,118 82-17 0,192-9-61 0</inkml:trace>
  <inkml:trace contextRef="#ctx0" brushRef="#br0">12016 14014 66 0,'-24'0'23'0,"35"-13"-2"0,-11-10 3 0,0-38-8 0,-11-33-8 0,-1-49-1 0,-1 12-2 0,2 24 1 0,-1 36 1 0,12 47-3 0,12 24-3 0,12 59-2 0,35 71 1 0,25 38 1 0,-13-49-3 0,-23-46 4 0,-12-39 1 0,-36-34 5 0,-48-84-5 0,-34 13 0 0,-38 37-2 0,-23 21-1 0,12 13 0 0,47 24 0 0,49-24-1 0,35 0 1 0,59-11-1 0,35-26 2 0,49-34 0 0,25-1 0 0,-13-11-3 0,-84 47 1 0,-23 0 2 0,-48 24 1 0,-36 36-3 0,-47 73 1 0,-23 45-1 0,-3 0 0 0,50-24 0 0,35-45 3 0,12-49-1 0,-1-24 2 0,13-36 0 0,0 0-18 0,13 1-136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608 3714 3 0,'-12'-11'7'0,"12"11"-4"0,-12-12 5 0,12 12-7 0,-24 0 0 0,-12 23 13 0,-12 25 3 0,1 0-10 0,24 23-3 0,-14 1-2 0,1 36 2 0,-11 10 4 0,22 13-5 0,38 1 0 0,59-14 0 0,35-47-1 0,12-11 1 0,-24-36 3 0,-11 13 3 0,-37-16-2 0,-35-21 0 0,-48 13 3 0,-11-1-11 0,11 13-108 0</inkml:trace>
  <inkml:trace contextRef="#ctx0" brushRef="#br0">23757 3441 3 0,'-12'-37'10'0,"24"26"-5"0,-12 11 4 0,0-12 6 0,-12 12 2 0,12 0-7 0,12 23-4 0,24 2-4 0,35 11 0 0,12-1 1 0,13 13-2 0,-13 13-1 0,-23 10-1 0,10 0 1 0,3 24 1 0,-3 12-1 0,-21 24 0 0,-37 12 5 0,-37 1-3 0,-34-2 1 0,-12-24-1 0,-12-10 1 0,-13-13 0 0,-23-1 0 0,23-44 2 0,14-4-4 0,22-21 4 0,12-2 1 0,0-12-1 0,1 2 1 0,11-13-2 0,24-13-2 0,12-21-21 0,0 9-86 0</inkml:trace>
  <inkml:trace contextRef="#ctx0" brushRef="#br0">465 6988 24 0,'-36'-82'11'0,"24"46"-2"0,35 24-7 0,13 71 8 0,12 108 6 0,0 36-3 0,12-37-3 0,-14-58-5 0,-10-24 1 0,-23-61-21 0,-13-23-57 0</inkml:trace>
  <inkml:trace contextRef="#ctx0" brushRef="#br0">310 6846 18 0,'-71'-24'16'0,"23"12"1"0,84 1-12 0,95-13-3 0,35-23 1 0,156 10 4 0,-60 14-5 0,-48-13-1 0,-59 24 1 0,-85-1 2 0,-45 2 1 0,-14 35-4 0,-11 24 2 0,13 71-2 0,-1 71 0 0,-1-11 2 0,2-37-1 0,-1-46 1 0,-12-37-5 0,-12 12-80 0</inkml:trace>
  <inkml:trace contextRef="#ctx0" brushRef="#br0">501 7800 18 0,'-61'34'22'0,"86"-34"-12"0,165-71 3 0,108-24 10 0,60-1-11 0,-61 1-5 0,-71 24-9 0,-155 59-79 0</inkml:trace>
  <inkml:trace contextRef="#ctx0" brushRef="#br0">714 8964 49 0,'-36'0'8'0,"0"13"5"0,145-47-1 0,69-27 1 0,13 13-8 0,-24 2-3 0,-60 33 0 0,-84 1 4 0,-59 12 3 0,-71 36-5 0,-47 11 2 0,-13 13 4 0,35-12 2 0,62-13-6 0,46-23-4 0,71-24 1 0,84-34-4 0,36 9 2 0,-12 1-1 0,-84 12 0 0,-47 24 2 0,-95 13 0 0,-48 46-1 0,-13-13 3 0,61-21 1 0,71-25 0 0,60-35-5 0,95-13 0 0,-1 1 0 0,-11 22-21 0,-95 25-100 0</inkml:trace>
  <inkml:trace contextRef="#ctx0" brushRef="#br0">608 10262 4 0,'0'13'8'0,"-48"11"41"0,12-11-27 0,36-13-16 0,72-13-3 0,59-35-1 0,35 1-1 0,13-13-1 0,-24 13 1 0,-48 11 2 0,-35 11 4 0,-25-9-3 0,-11 21-3 0,-12 13-2 0,-24 0-36 0</inkml:trace>
  <inkml:trace contextRef="#ctx0" brushRef="#br0">893 10275 3 0,'-11'0'3'0,"-50"24"10"0,38-24 24 0,35-12-15 0,71-24-11 0,60-11-4 0,12 0-4 0,-24-3 0 0,-36 16 7 0,-11 10 0 0,-48 11-3 0,-13 13-5 0,-23 0 0 0,-13 0-86 0</inkml:trace>
  <inkml:trace contextRef="#ctx0" brushRef="#br0">846 10157 5 0,'-25'0'15'0,"2"11"2"0,-1 1-9 0,-11-1-3 0,10 2 1 0,-11-13 4 0,13 12 7 0,0-12-5 0,46-12-5 0,36-12-4 0,48-12-1 0,38-22 1 0,21 8 0 0,-11 3 1 0,-1 0 2 0,-48 11-5 0,-34 24 4 0,-47-12-3 0,-13 24 0 0,-24-12 0 0,-49 24-2 0,-33 12 2 0,-37 24-1 0,0-13 0 0,12 1 1 0,0 0-1 0,47 12-1 0,12-38 1 0,60-10 0 0,72-34 0 0,58-26-1 0,38 12 0 0,-1-23 0 0,-48 35 0 0,-49 1 2 0,-45 35 1 0,-37 0-1 0,-12 24-102 0</inkml:trace>
  <inkml:trace contextRef="#ctx0" brushRef="#br0">917 13478 55 0,'-24'0'18'0,"1"0"-11"0,10-13 14 0,38 13 8 0,10-11-18 0,37-12-9 0,47 10 0 0,11 13 0 0,13-24 0 0,36 1 1 0,0 12-1 0,0-2 0 0,-1 13 1 0,1-24-2 0,11-12-1 0,25 13-2 0,-13-2 4 0,-23 14-2 0,-13-12 0 0,0 10 0 0,13 1 0 0,-11-13 1 0,-2 4 1 0,-48-4 0 0,-10 0 2 0,-24 14 6 0,-25-1 1 0,-36 12-1 0,2 0-4 0,-13 0-1 0,-12 0 0 0,0 12 3 0,-12-12-8 0,-24-12-64 0,1-12-62 0</inkml:trace>
  <inkml:trace contextRef="#ctx0" brushRef="#br0">5538 14514 5 0,'-96'-11'14'0,"49"22"6"0,-48-11 11 0,47 0-12 0,36 12-12 0,60-1-2 0,46 1 2 0,97-12-4 0,70-12-1 0,62-11-1 0,34 12 0 0,24-14-2 0,23 25 2 0,-10 0 2 0,10-25-2 0,-22 14 1 0,-25-12-1 0,-59-1-3 0,-60 0 7 0,-71 12 9 0,-73-12-1 0,-33 0-7 0,-2-23-18 0,-47 35-90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821 7668 10 0,'0'0'0'0,"-36"-12"47"0,36-12-14 0,0 12-14 0,13 0-9 0,23-12-6 0,35 24-3 0,49-12 0 0,21 12-2 0,-20 12 2 0,-2-1 4 0,-12-11 3 0,-37 13 6 0,-9-26-5 0,-26 2-9 0,1-1-136 0</inkml:trace>
  <inkml:trace contextRef="#ctx0" brushRef="#br0">798 8859 43 0,'-13'0'10'0,"-33"-25"8"0,46 13-14 0,35 1 1 0,1-1 13 0,47 1-10 0,13-2-6 0,35 13-1 0,12 0 1 0,-12 0 1 0,-24 0 5 0,-61-12 3 0,-10 0-2 0,-23 12-4 0,-26 0-12 0,13 0-122 0</inkml:trace>
  <inkml:trace contextRef="#ctx0" brushRef="#br0">870 10107 11 0,'0'0'5'0,"-13"-10"25"0,2-14-13 0,11 12 1 0,0 0-1 0,0 12 11 0,0 12-24 0,0 0-1 0,-12-12 0 0,12 13 0 0,0-13-1 0,23 11 1 0,25-11-2 0,36 0-1 0,35 0 0 0,11 10-1 0,2 3 1 0,-13-1 0 0,-36-12 1 0,-11 0 3 0,-13-12-1 0,-11-1 0 0,-24 13 2 0,-24-10 6 0,-13-1-10 0,2-14-48 0,11 13-53 0</inkml:trace>
  <inkml:trace contextRef="#ctx0" brushRef="#br0">1036 14561 7 0,'-23'0'37'0,"10"-24"1"0,2 13-13 0,-1 11-8 0,83 0-5 0,108-23-7 0,35 10-3 0,-11-11 2 0,-72 11 5 0,-96 2-2 0,-23 11-1 0,-12 0-2 0,-12 0-3 0,-11 0 0 0,23 0-1 0,-12 0 0 0,12 11-5 0,0-11-78 0,0 13 29 0</inkml:trace>
  <inkml:trace contextRef="#ctx0" brushRef="#br0">751 15800 8 0,'0'0'0'0,"-48"-12"45"0,0 24-17 0,-11 0-7 0,-1 11-8 0,48-23-9 0,109 0 2 0,103-47 1 0,75 10-2 0,-37 14 3 0,-83 12 0 0,-118 11-1 0,-37 11 2 0,-49-11-7 0,-11 12-1 0,24-12 0 0,36 0-11 0,36 0-73 0,-12 11 34 0</inkml:trace>
  <inkml:trace contextRef="#ctx0" brushRef="#br0">857 16978 7 0,'-36'0'28'0,"25"0"0"0,-14-13-2 0,3 13-11 0,-2 0-7 0,12 0 0 0,-1 0-3 0,2 13-1 0,11-13-2 0,11 12 0 0,14-12 0 0,57-12-1 0,74-11 1 0,58 11 0 0,-11-12-1 0,-60 12 4 0,-48-1 5 0,-59 13-2 0,-36 0-1 0,0 0-3 0,-12 0-3 0,-12 0 0 0,0 0-2 0,35 13-144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16601 12609 22 0,'-13'-48'25'0,"26"1"-1"0,10 23 0 0,-12 24-14 0,25 71-5 0,-11 84 3 0,-2 12-3 0,-11-48-2 0,0-48 0 0,0-23-13 0,-24-1-80 0,12-47 64 0</inkml:trace>
  <inkml:trace contextRef="#ctx0" brushRef="#br0">16386 12858 16 0,'-24'-11'36'0,"11"-1"-6"0,38 35-11 0,35 48-7 0,34 2-7 0,13-14-3 0,-11-11-1 0,-24-12-18 0,-2-26-78 0</inkml:trace>
  <inkml:trace contextRef="#ctx0" brushRef="#br0">16969 12883 49 0,'-35'-12'25'0,"23"-1"-1"0,-1 84-6 0,-46 25-8 0,0 13-8 0,11-27-6 0,24-34-97 0</inkml:trace>
  <inkml:trace contextRef="#ctx0" brushRef="#br0">14076 4834 2 0,'-36'-11'6'0,"11"-2"3"0,25 13 1 0,-11 0 7 0,-12 0-1 0,11 0-5 0,-1 13-6 0,61-2-1 0,48-11 4 0,34 12-2 0,37-12-2 0,-25 11 0 0,-22 2-2 0,-48-13 2 0,-37 0 1 0,-35 0-23 0,0 0-69 0</inkml:trace>
  <inkml:trace contextRef="#ctx0" brushRef="#br0">16172 4702 0 0,'-84'-11'6'0,"-59"11"1"0,48 0 3 0,36 0 3 0,23 0-2 0,36 0-1 0,71-12-5 0,107-12-3 0,74 0-5 0,56 1-4 0,50-1-1 0,23 12 2 0,-24 0 8 0,-60-1 5 0,-94 2 2 0,-84-1 3 0,-83-11-3 0,-24 11-5 0,-12 12-9 0,-36 12-65 0</inkml:trace>
  <inkml:trace contextRef="#ctx0" brushRef="#br0">19803 4584 3 0,'-11'0'2'0,"-96"13"11"0,59-2-7 0,24-11 10 0,24 12-5 0,60-1 0 0,70 1-4 0,61 0 2 0,0 24 0 0,-13-25 0 0,-48 2-1 0,-57-1 3 0,-49-12-6 0,-14 0-3 0,-10 0-38 0,-10 12-41 0</inkml:trace>
  <inkml:trace contextRef="#ctx0" brushRef="#br0">1526 5238 37 0,'0'0'4'0,"-73"-71"13"0,37 48-12 0,0 12-4 0,-11 32-1 0,-24 29 1 0,-1 9 2 0,25 0 0 0,23-11-2 0,12-1 0 0,36-11-22 0,10-12-22 0,-34-24 36 0</inkml:trace>
  <inkml:trace contextRef="#ctx0" brushRef="#br0">1156 5514 4 0,'0'0'0'0,"-60"21"42"0,-23-8-19 0,36-1-10 0,22 0-2 0,13-12 0 0,0 13 1 0,61-2-2 0,69 1-4 0,72-24-4 0,49 1-2 0,23-14 0 0,0 13 2 0,0-1 2 0,-12 13 1 0,-12-10-1 0,-71-1 1 0,-60-2 4 0,-60 13-5 0,-36 0 0 0,-11-12-9 0,-11 12-142 0</inkml:trace>
  <inkml:trace contextRef="#ctx0" brushRef="#br0">21650 15038 2 0,'0'0'1'0,"0"-12"-4"0</inkml:trace>
  <inkml:trace contextRef="#ctx0" brushRef="#br0">21541 14989 20 0,'-23'-34'15'0,"0"-3"22"0,11-10-7 0,24 10-15 0,11 26-8 0,13 11-2 0,-24 48-3 0,-1 47-1 0,-11 49-1 0,-11 22 1 0,-14 36-2 0,-11-11 2 0,-34-25 1 0,-13-24 3 0,-37-21 1 0,-34-50-2 0,-49-24-1 0,-11-23-1 0,-24 12 1 0,34-12-1 0,40-12 1 0,44-12 1 0,48 12-2 0,49-12-2 0,10 0-12 0,26 0-53 0,10-12-26 0</inkml:trace>
  <inkml:trace contextRef="#ctx0" brushRef="#br0">19935 16085 18 0,'0'-24'15'0,"11"1"28"0,-22 23-23 0,-37 83-4 0,-12 12-3 0,49-35-6 0,22-1-3 0,36 14-4 0,14-27 2 0,-26 13 0 0,25-46-1 0,22-37-47 0,-46 1-42 0</inkml:trace>
  <inkml:trace contextRef="#ctx0" brushRef="#br0">23507 13180 23 0,'-49'0'18'0,"-9"25"9"0,22-38 2 0,23-45-8 0,13-63-6 0,0-21-6 0,0-49-5 0,-11 13-2 0,11 82 1 0,11 12-1 0,-11 37 0 0,-11 12 1 0,-1 35-1 0,-35 59-2 0,-13 25 1 0,1-1 1 0,10-47 1 0,38-36 4 0,22-59-3 0,50-37-3 0,-14 48 0 0,26 48-1 0,-27 36-1 0,26 12 1 0,23-25-19 0,-24-11-119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5453 10228 5 0,'-22'-37'15'0,"-2"3"-9"0,-12-16 1 0,11 16 24 0,-11 34-17 0,26 0-10 0,10 34-4 0,10 50 2 0,3 71-1 0,23 60 0 0,0 106 1 0,-12 47 1 0,-12-45-3 0,-1-97 5 0,-22-71 2 0,-1-60-4 0,12-71-5 0,0-60-91 0</inkml:trace>
  <inkml:trace contextRef="#ctx0" brushRef="#br0">5097 10287 54 0,'-48'-59'15'0,"60"11"-3"0,84 25-10 0,35-2 0 0,59 25-1 0,84 25-1 0,95-25 3 0,72-13-3 0,-1-24 0 0,-35 16-2 0,-71-4 3 0,-50 0-1 0,-80 14-2 0,-73-1 3 0,-60 12 0 0,-23 0 1 0,-12-11-1 0,-2 22-1 0,2 1 0 0,-11 24 0 0,11 0 1 0,-25 58 1 0,24 38 1 0,1 58-3 0,-23 108-2 0,-13 47 2 0,0-71 5 0,-24-60 5 0,-1-59-6 0,-10-36-2 0,-12-71-46 0,22-48 4 0</inkml:trace>
  <inkml:trace contextRef="#ctx0" brushRef="#br0">5478 12121 16 0,'-59'0'14'0,"-1"23"1"0,47-11-7 0,62-12 4 0,94 0-3 0,107-23-4 0,167 11-2 0,35 12-5 0,24 12 2 0,1-12-1 0,-26 0-1 0,-69 0 3 0,-108-12 0 0,-119 0 2 0,-118-1 17 0,-26-10-10 0,-47 12-93 0</inkml:trace>
  <inkml:trace contextRef="#ctx0" brushRef="#br0">7074 6489 5 0,'-12'-12'9'0,"-12"0"-3"0,0-1 8 0,12 13 6 0,12-11-9 0,12 11-2 0,0-23-2 0,-12-25-1 0,-12-35-2 0,0-49-2 0,0-46-3 0,48 46-4 0,0 50 5 0,-12 34-1 0,-11 0 0 0,-2 48 0 0,12 0 3 0,49 73-1 0,11 32 0 0,0 27 3 0,-23-13 0 0,-36-23-2 0,-12-49 0 0,-12-23 1 0,-23-11 1 0,-26-26-1 0,-22-11-4 0,-36 11 0 0,-24-10 0 0,12 12 2 0,-1-2-4 0,25 13 4 0,0 0-1 0,0 13 0 0,35-2 1 0,48-11-2 0,24-11-3 0,59-26 3 0,37-10-1 0,47-13-1 0,23 1 2 0,-11-1-1 0,-24 13 1 0,-23-13 1 0,-27 36-1 0,-56 0 4 0,-25 24-1 0,-24 0 0 0,-25 12-1 0,3 36 1 0,-14 34 0 0,-12 39 1 0,-23 21 0 0,0 1 2 0,23-13 2 0,11-22-2 0,15-36-1 0,10-60 0 0,12-36-22 0,0-23-94 0</inkml:trace>
  <inkml:trace contextRef="#ctx0" brushRef="#br0">15124 5703 56 0,'-72'-24'7'0,"37"24"-2"0,35 0-1 0,82-12 9 0,133-36-4 0,83 14-7 0,12 9-2 0,-13 0-3 0,-47 15 0 0,-71-14 2 0,-72 0 1 0,-59 0-20 0,-48 12-47 0</inkml:trace>
  <inkml:trace contextRef="#ctx0" brushRef="#br0">14933 5774 80 0,'-72'-23'16'0,"49"12"-15"0,142-14-2 0,143-34 0 0,48-1 1 0,-1 24 6 0,-23 11-1 0,-36 25-4 0,-83 0 0 0,-84 0 1 0,-59 0 0 0,-37 0 2 0,-58 37-86 0</inkml:trace>
  <inkml:trace contextRef="#ctx0" brushRef="#br0">7156 9096 3 0,'-23'-35'2'0,"0"-1"0"0,23 0 6 0,10 24 2 0,-10 36 0 0,-21 417 0 0,8-157-9 0,13-33 1 0,0-108 2 0,0-59-4 0,0-60-51 0</inkml:trace>
  <inkml:trace contextRef="#ctx0" brushRef="#br0">6609 9776 18 0,'0'0'0'0,"-47"-13"12"0,47 13-11 0,47 13 4 0,49 58 11 0,-13 0-4 0,24 13-6 0,-12-37-4 0,-11-23-4 0,-38-11-67 0</inkml:trace>
  <inkml:trace contextRef="#ctx0" brushRef="#br0">7371 9655 25 0,'-23'25'15'0,"-26"118"-10"0,-33 11 4 0,-2-34 17 0,1-49-13 0,47-48-11 0,24-10-18 0,12-26-58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4765 5227 0 0,'-37'-12'3'0,"-11"1"4"0,24-2 1 0,1 26-2 0,-1 10-1 0,-1 13-2 0,25-13 2 0,49-11 7 0,46-12-1 0,72-12-8 0,35-11-2 0,24-2-4 0,-24 2-1 0,13 23 1 0,-1 0 0 0,1 23 2 0,-13-10-1 0,-23 11 2 0,-24-13 0 0,0 1 1 0,11-12 1 0,-23 0 0 0,-24 0-1 0,-47 0 0 0,-49 0 3 0,-11 0 2 0,-12 0-3 0,0 11 1 0,-12-11-1 0,0 0-1 0,12-11-1 0,-11 11 1 0,22 0-1 0,1 0 0 0,0 0 0 0,0 11 0 0,-12 2-1 0,0-1 0 0,0 0 1 0,0-12-1 0,0 13 1 0,-24-2 0 0,-11 1-1 0,11-1 3 0,-1 1-7 0,14 24-76 0</inkml:trace>
  <inkml:trace contextRef="#ctx0" brushRef="#br0">6990 13799 0 0,'0'-12'10'0,"0"-11"16"0,0 11-9 0,12-12-7 0,-12 12 0 0,0 12-6 0,0 0 0 0,0 12-1 0,12 1-2 0,0 21-1 0,0 14 1 0,0-12 0 0,12 1 0 0,1-3 0 0,-14-10-1 0,-1-11 2 0,3-2 2 0,23-47 1 0,24-23-2 0,23-12-2 0,0 23 1 0,-11 0 4 0,-25 0-2 0,1 25-1 0,-24-2 0 0,-12 14 1 0,0-1 0 0,-12 1-1 0,0 11-2 0,0-13-1 0,0 1-42 0,-12 24-17 0</inkml:trace>
  <inkml:trace contextRef="#ctx0" brushRef="#br0">19744 5382 0 0,'-24'-12'4'0,"-23"1"3"0,-1-14 1 0,0 13 14 0,13 12-3 0,11 12-10 0,1 13-4 0,10-14-2 0,13 12 2 0,24 1 1 0,47-11 2 0,25-13-3 0,47 0-2 0,23 0 1 0,13-13 0 0,11 1 1 0,1 0-2 0,-12 1 0 0,-1-1 1 0,-11 12-1 0,-12 0 0 0,-24-11-1 0,-12 11 0 0,-13 0 2 0,-22 0-2 0,-12 0 0 0,-25 0 1 0,-11 0-1 0,-12 0 1 0,-24 0 1 0,0 0-2 0,0 0 0 0,0 0 3 0,-12 0-4 0,12 11 0 0,-24-11-49 0,24 0-39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11015 12477 51 0,'-24'0'7'0,"-35"0"9"0,71 25-14 0,83-25 17 0,84 12 4 0,82-12-17 0,61 23-4 0,12 1 0 0,22-12 1 0,2-12 3 0,-12 0-5 0,-49-12 1 0,-70 12 1 0,-37 0 0 0,-11-13 0 0,-37 13-2 0,1 0-1 0,-23 13 1 0,-25-13-1 0,-12 12 0 0,-11-12 0 0,-25 0 2 0,1-12-2 0,0-24 1 0,-13-23 1 0,-11-35 0 0,24-27-1 0,-14-45 1 0,2-60 0 0,-11-2 0 0,11 2-1 0,-36 50 0 0,-12 21 1 0,-1 11-2 0,13 25 2 0,0 47-1 0,-23 13-2 0,-36 11 2 0,-37 13-1 0,-47-1 0 0,-60 24 1 0,-22-12-1 0,-61-13 0 0,-59 16 0 0,-49 21 0 0,-10 0 1 0,-13 11-1 0,24-1 1 0,24 3 0 0,47-13 1 0,72 0-1 0,35 0 0 0,36 12-1 0,49 0 1 0,35 1 2 0,35 10-3 0,37 25-2 0,-1 23 2 0,24 60-2 0,36 59 1 0,22 84 0 0,26 11-2 0,0-9-3 0,-14 9 4 0,-21-59 0 0,-37-59 4 0,0-72 3 0,-12-60-1 0,12-58-26 0,-12 0-87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11385 5822 20 0,'-85'-36'13'0,"28"13"0"0,44 11-9 0,26 1-3 0,21 11 3 0,25 0 6 0,48 0-4 0,49 11-4 0,69-11-2 0,86 0-1 0,34-24 1 0,24 12 4 0,-35 0-1 0,-25 12 3 0,-24 12 0 0,14 13 2 0,-2-14-2 0,12-11-2 0,-22 0-3 0,-37 0 1 0,-48 12-1 0,-47-12-1 0,-48 0 5 0,-60 11 0 0,-22-11-2 0,-25-11-2 0,-36-12-65 0,24 23 17 0</inkml:trace>
  <inkml:trace contextRef="#ctx0" brushRef="#br0">12420 9108 37 0,'0'0'0'0,"-95"-12"4"0,72 12-2 0,23 0 9 0,0-11 4 0,23 11-4 0,49 0-5 0,35 0-3 0,48 0 2 0,71 0-3 0,-1 0 0 0,27 0-1 0,-3 0 0 0,1 0 0 0,1 0 0 0,-26 0-1 0,-34 11 0 0,-60-11 1 0,-24 12 5 0,-35-12 2 0,-24 0-1 0,-25 0-5 0,1 0 1 0,0-12-28 0,-24 1-74 0</inkml:trace>
  <inkml:trace contextRef="#ctx0" brushRef="#br0">4502 12477 1 0,'0'0'3'0,"-36"0"13"0,24 0 7 0,-1-11 11 0,13-1-14 0,13 12-11 0,35 0-1 0,23 0 0 0,60 0-1 0,36 0-2 0,11-11 0 0,25-2 0 0,-2 1-1 0,27 0-1 0,10-1 0 0,12 13-3 0,-12-10-1 0,-13 10 0 0,-10 0 2 0,24-11-2 0,-1-2 0 0,-12 13 0 0,13-12 1 0,-24 0 0 0,-2-1-1 0,-11 13 1 0,-23 0 0 0,0 0 1 0,-13 13-2 0,-23-13-1 0,-36 12 2 0,-23 0 1 0,-1-12-1 0,-11 0 0 0,-37 0 0 0,-12 13 2 0,-10-13 1 0,-13-13 2 0,-49 13-144 0</inkml:trace>
  <inkml:trace contextRef="#ctx0" brushRef="#br0">763 5441 13 0,'-12'0'8'0,"-48"-11"5"0,24 11 2 0,13 0 8 0,12 0-11 0,-2 11-7 0,-11 49 2 0,24 35 5 0,24-12 0 0,23-35-2 0,61-85 5 0,70-93-1 0,60-60-3 0,12-26 2 0,-60 63-9 0,-47 34 5 0,-59 47-5 0,-48 48 0 0,-36 1-5 0,0 46-42 0,-24 14-83 0</inkml:trace>
  <inkml:trace contextRef="#ctx0" brushRef="#br0">120 8954 93 0,'-25'-24'12'0,"-22"0"-1"0,23 24 0 0,24 0-1 0,12 37-2 0,13 34 9 0,22 0-8 0,24-48 1 0,24-23-4 0,37-60 2 0,22-70-1 0,49-50-1 0,11-33 5 0,0 22-1 0,-47 25-7 0,-36 47 1 0,-73 59-1 0,-33 24-3 0,-25 36-29 0,0 73-97 0,0-50 71 0</inkml:trace>
  <inkml:trace contextRef="#ctx0" brushRef="#br0">215 12228 119 0,'0'-11'7'0,"-36"-2"3"0,48 13-9 0,36 13 11 0,10 45-4 0,-9 2 1 0,11-2 1 0,-13-21-6 0,24-61 5 0,26-71-4 0,67-95 2 0,64-72-6 0,33-24 0 0,2 13 5 0,-25 34 10 0,-36 60-1 0,-95 84-8 0,-59 72-1 0,-48 10-13 0,0 13-189 0</inkml:trace>
  <inkml:trace contextRef="#ctx0" brushRef="#br0">12718 15228 5 0,'-47'-24'26'0,"-1"24"-14"0,12-12 4 0,12 1-4 0,24 11-4 0,0 0-4 0,36 0 0 0,24 0 1 0,59 0 0 0,36-12-2 0,47 0 0 0,36-1 1 0,36 2-1 0,1 11 1 0,10 0-1 0,-23-12 0 0,-24 12-2 0,-12 0 1 0,-47 0-1 0,-24 12 0 0,-60-12 0 0,-36 11 1 0,-23-11-1 0,-12 0 1 0,-12-11 0 0,-12 11-1 0,-12-12 0 0,12 12 0 0,0 0-1 0,0 0-32 0,0 23-60 0</inkml:trace>
  <inkml:trace contextRef="#ctx0" brushRef="#br0">417 14277 32 0,'-24'-13'36'0,"12"1"-7"0,12-13-10 0,12 2-3 0,1 12-8 0,-2 11-4 0,-11 11 1 0,0 1 0 0,12-1 0 0,-12-11 0 0,11 0 0 0,-11 0 2 0,0 0-1 0,0-11-1 0,0-1-1 0,0 12-2 0,0 0-1 0,25 0 0 0,22 0 0 0,25 48-1 0,-1 11 0 0,25 12-2 0,-1 13 3 0,-24-13 3 0,1-34 0 0,-13-3 0 0,-23-9-1 0,-12-13 0 0,-24-12-1 0,0 0 0 0,-12-12-1 0,12-13-17 0,12 2-45 0,-12-1-48 0</inkml:trace>
  <inkml:trace contextRef="#ctx0" brushRef="#br0">834 14014 8 0,'0'-24'36'0,"-13"12"9"0,-23 1-20 0,25 11-13 0,0 47-5 0,-38 24-1 0,-10 84 1 0,-12 12-3 0,23 0 0 0,1-49 1 0,11-22-2 0,12-50 1 0,1-9 1 0,10-24 0 0,13-13-2 0,0-13-7 0,0 1-125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17982 7275 0 0,'11'-24'0'0,"-11"-13"6"0,0 14 13 0,-11-12 1 0,11 11-11 0,0 12-5 0,11 12-1 0,-11 48 8 0,0 48-3 0,0 22-1 0,0-10-3 0,0-26 0 0,-11-9-2 0,11-50 1 0,0-12 0 0,0 1 0 0,0-12 1 0,-12-23 0 0,-1-25-3 0,13-11-1 0,-11-1 1 0,11-1 0 0,0 3-1 0,-12-37 0 0,24 35 0 0,12 13 0 0,-1 10 0 0,-11 14-1 0,0-1 1 0,12 12 1 0,1 0-2 0,-2 12 1 0,13 24-1 0,-1 12 2 0,1 46-2 0,0 14 2 0,-12 0 0 0,11-25-1 0,1-35 1 0,-12-12 0 0,-1-24-1 0,1-24 2 0,12-36-2 0,0 1 2 0,0 0-2 0,11-1 0 0,-11-1-1 0,-12 15 1 0,0 21 0 0,-12-9 1 0,11-3-1 0,-12 24-1 0,14 3 1 0,-25 10-1 0,12 10 2 0,-12 51-2 0,24 46 2 0,0 35-2 0,-12 2 2 0,11-12 0 0,0-61 0 0,13-24-1 0,-23-23 1 0,-13-24 0 0,0-12-3 0,12-60-45 0,-1-11-30 0</inkml:trace>
  <inkml:trace contextRef="#ctx0" brushRef="#br0">19232 7109 6 0,'0'-50'29'0,"11"4"-6"0,38-2-1 0,-14 24-1 0,-23 12-8 0,-12 37-6 0,0 34-1 0,0 37-2 0,0-2-1 0,0 13-1 0,-12 2-1 0,-1-27 1 0,13-22-1 0,0-13 2 0,0-10-2 0,0-14 1 0,0 0-1 0,0-23 1 0,25 0 0 0,35-12-1 0,47 1 0 0,36-12 0 0,0 23-3 0,-72 0 4 0,-47-13 2 0,-37 13 7 0,2 0-10 0,-1-12-1 0,1 0-38 0,-2-1-84 0</inkml:trace>
  <inkml:trace contextRef="#ctx0" brushRef="#br0">16624 9692 30 0,'0'0'8'0,"36"-12"5"0,23-47 8 0,25-12-1 0,22-50-7 0,1 3-10 0,-23-24-1 0,-23 10 0 0,-27-12-1 0,-34-69 0 0,-23 153-1 0,-13 23 1 0,12 27-1 0,-11 10-1 0,-1 60 0 0,11 34 1 0,14 49 0 0,11 48-1 0,11 35 1 0,-11-24-1 0,0-83 1 0,13-47 1 0,-13-47 2 0,0-86 0 0,12-70-2 0,12-12-1 0,35 47 0 0,1 37 0 0,-1 36-2 0,1 58 0 0,-24 73 3 0,-1 57 2 0,13-44 2 0,12-50 1 0,34-47-2 0,26-60-12 0,-25-60-108 0</inkml:trace>
  <inkml:trace contextRef="#ctx0" brushRef="#br0">18208 9537 26 0,'0'13'7'0,"36"10"1"0,-14-23 2 0,-22-23 19 0,13-38-19 0,-1-22-9 0,-1 12 0 0,-22-1-1 0,-24 1 0 0,-37 35 0 0,-12 12-1 0,13 36 2 0,-1 47-1 0,13 12 1 0,0 13-1 0,34 24 1 0,2-13-1 0,35-24 0 0,36-35 1 0,22-36 1 0,14-36-1 0,0-35 0 0,-25-1 0 0,-35-11 1 0,0 1-1 0,-12 57 0 0,-12 13 0 0,0 36 4 0,0 47-2 0,0 36-1 0,12-23-2 0,34-36 2 0,26-37-1 0,24-22 0 0,23-37-1 0,-46-25 1 0,-16-9-1 0,-8-1 1 0,-1 59-1 0,-13 12 0 0,-11 71 3 0,-24 25 1 0,-13-1-1 0,2-24-3 0,11-35 2 0,11-48 1 0,2-60-2 0,23-34-1 0,11 47-1 0,13 23 1 0,11 36-1 0,-11 72 2 0,-36 24-1 0,-12-2 0 0,0-22-22 0,47-72-90 0</inkml:trace>
  <inkml:trace contextRef="#ctx0" brushRef="#br0">19685 9263 34 0,'0'0'2'0,"23"-36"12"0,-23 12-9 0,-35 1-1 0,-50 23 4 0,-45 60-2 0,22 11 1 0,50 13-5 0,58-13-2 0,71-37 1 0,12-34 0 0,13-82-2 0,-25-73-8 0,-35-47-3 0,-36 34 12 0,-12 74 3 0,-12 22 4 0,12 49 2 0,12 94-4 0,-13 108-2 0,13 23-2 0,25-34-2 0,23-50-12 0,22-71-62 0</inkml:trace>
  <inkml:trace contextRef="#ctx0" brushRef="#br0">20101 9203 39 0,'0'0'0'0,"24"-47"43"0,-12 47-21 0,-24 0-12 0,-12 71-8 0,12 13 1 0,24 0-4 0,35-50 2 0,24-34 0 0,-10-59-3 0,-14-48 1 0,-58 13 1 0,-37 33 0 0,-23 49 0 0,-14 35 0 0,51 38 0 0,34 10 1 0,70-11-1 0,26-36 1 0,35-24-1 0,0-72 1 0,-24-22-3 0,-48 21 2 0,-46 25 2 0,-13 37-2 0,-36 22 0 0,12 60 1 0,12 13 1 0,48-36-2 0,36-36 1 0,11-48-1 0,12-35 0 0,-34 23-3 0,-38 25-17 0,-23 11-47 0,0 0 35 0</inkml:trace>
  <inkml:trace contextRef="#ctx0" brushRef="#br0">21102 8608 37 0,'0'-25'5'0,"12"-9"-1"0,-2-26-4 0,3 24 22 0,-13 36 9 0,-35 72-22 0,23 11-6 0,0 1-2 0,36-38 0 0,-12 4 0 0,-12-4-8 0,-12 2-96 0</inkml:trace>
  <inkml:trace contextRef="#ctx0" brushRef="#br0">20935 8906 30 0,'0'-47'12'0,"48"22"-8"0,-25 25 2 0,-12 25 17 0,-34 34-11 0,12 24-5 0,11-11-3 0,23 35 1 0,24-60-4 0,-10-34-2 0,46-84-99 0</inkml:trace>
  <inkml:trace contextRef="#ctx0" brushRef="#br0">21590 8311 14 0,'0'0'0'0,"23"-25"32"0,-10 50 1 0,-13 46-11 0,-13 36-14 0,13 119-1 0,13-35-4 0,22-49-1 0,37-34 0 0,11-72-6 0,-11-48-63 0,-61 1 27 0</inkml:trace>
  <inkml:trace contextRef="#ctx0" brushRef="#br0">21541 8680 58 0,'0'0'0'0,"-70"-36"63"0,201 12-53 0,119-13-4 0,-1-21 12 0,-46-2-9 0,-97 25-8 0,-93 23-4 0,-96-24-142 0</inkml:trace>
  <inkml:trace contextRef="#ctx0" brushRef="#br0">18470 10323 49 0,'-12'-11'16'0,"35"11"4"0,49 0 0 0,47 0-8 0,12 0-9 0,-12-13-3 0,-59-11-2 0,-48-23-2 0,-48-1 0 0,-24 36 1 0,-12 72 3 0,26 95 11 0,22 47-4 0,12-23-3 0,0-84-2 0,24-48-15 0,12-47-102 0</inkml:trace>
  <inkml:trace contextRef="#ctx0" brushRef="#br0">19411 10739 74 0,'11'-35'9'0,"37"-13"-7"0,-36 1 5 0,-24 10 17 0,-12-10-20 0,0 23-2 0,-12 1-2 0,0 23 1 0,-11 47-1 0,-13 37 2 0,13 23 1 0,22-12-3 0,50-58 1 0,11-26 1 0,24-59 0 0,-2-12 1 0,-9 36 3 0,-2 24 3 0,-11 48-6 0,-12 25-3 0,-1-27-17 0,13-34-67 0,-24-12 34 0</inkml:trace>
  <inkml:trace contextRef="#ctx0" brushRef="#br0">19803 10549 66 0,'0'0'0'0,"37"-36"30"0,46 24-28 0,-48 60 5 0,-11 12 9 0,-12 24-13 0,12-13-35 0,-12-60-50 0</inkml:trace>
  <inkml:trace contextRef="#ctx0" brushRef="#br0">20101 10572 20 0,'0'-34'12'0,"0"9"2"0,0 37 18 0,-59 48 10 0,-25 35-28 0,13 0-12 0,24-22-4 0,23-2-28 0,24-12-48 0,0-59 55 0</inkml:trace>
  <inkml:trace contextRef="#ctx0" brushRef="#br0">20339 10561 13 0,'0'0'3'0,"12"0"24"0,-24 59 16 0,0 37-15 0,12-14-24 0,24-11-8 0,12-46-73 0,-23-25 44 0</inkml:trace>
  <inkml:trace contextRef="#ctx0" brushRef="#br0">20482 10442 74 0,'0'-12'-11'0,"0"-1"-47"0</inkml:trace>
  <inkml:trace contextRef="#ctx0" brushRef="#br0">20756 10025 20 0,'12'-83'2'0,"-1"59"17"0,-34 60 38 0,-36 117-19 0,23 75-27 0,24-38-7 0,35-47-4 0,-10-36-42 0,-1-71-59 0</inkml:trace>
  <inkml:trace contextRef="#ctx0" brushRef="#br0">21244 10632 35 0,'12'0'8'0,"12"-35"19"0,-24-1-10 0,0-12-2 0,-12 13-9 0,0 11-5 0,-12 0 0 0,1 0-1 0,-1 12 1 0,-24 12-1 0,1 23 6 0,-13 27-1 0,1 21-3 0,11 23 1 0,24-10 0 0,36-49-1 0,48-47 3 0,47-47-2 0,0 35-1 0,-36 48 4 0,-22 12-2 0,-15-25-3 0,2-34-16 0,-24 12-117 0</inkml:trace>
  <inkml:trace contextRef="#ctx0" brushRef="#br0">17469 11799 128 0,'-83'0'37'0,"0"12"-38"0,177-37 2 0,133-21 16 0,178-38-12 0,-119 38-7 0,48-15 2 0,403-46-1 0,14-1 1 0,-84 3 0 0,-143 21 0 0,-226 36 2 0,-251 25 14 0,-107 23-5 0,-70-13-13 0,-25-24-67 0,107 26-43 0</inkml:trace>
  <inkml:trace contextRef="#ctx0" brushRef="#br0">8253 4227 8 0,'-24'-11'8'0,"-1"11"1"0,25-13-1 0,0 1-2 0,13 12 0 0,-13 12 0 0,12 12-2 0,-1 11 0 0,2 13 1 0,10 0-1 0,-11-1 0 0,12-10-1 0,0-14 0 0,12-12 2 0,0-34 1 0,47-48-3 0,36-13-3 0,12 2-2 0,-12 9 0 0,-36 25 5 0,1-11-1 0,-13 24 2 0,1-1 1 0,-37 24 1 0,-35-1 3 0,-12 13-6 0,-11 0-1 0,23 0-3 0,-61 37-109 0</inkml:trace>
  <inkml:trace contextRef="#ctx0" brushRef="#br0">12123 6728 16 0,'-12'0'4'0,"-12"-13"-1"0,24 13-2 0,-24-12 8 0,24 0-1 0,0-1 4 0,0-8-2 0,12 21-1 0,12-13-5 0,0 13-2 0,12-12 0 0,-13 12-2 0,0 12 5 0,2 1 1 0,11 8-3 0,0 29-2 0,-1-16 1 0,-11-9-1 0,-12-2 1 0,-1-11 0 0,14-12 1 0,10-23-1 0,1-14-2 0,11 3 1 0,-11-16-1 0,12 4 0 0,24-2 1 0,-1 0 1 0,0 1 2 0,-11 23-1 0,-24 0 4 0,-24 24 4 0,-12-12-4 0,0 12-7 0,0 0-83 0,0 0 36 0</inkml:trace>
  <inkml:trace contextRef="#ctx0" brushRef="#br0">12659 8097 4 0,'-12'0'2'0,"-12"0"16"0,12 0-4 0,12 0-12 0,12 0-1 0,-12 0 7 0,-12 0 6 0,0 11-7 0,12-11-2 0,0 0 3 0,12 12-5 0,0-1-2 0,12 2 0 0,-12 11 0 0,0-24 0 0,-12 13 1 0,22-13 0 0,27-25-1 0,11-11 0 0,23-35 0 0,12 23 0 0,-11 0 1 0,-38 25 5 0,-9-2-2 0,-13 14-3 0,0 11-2 0,-12-12 1 0,-12 24 5 0,-12-12-4 0,0 0-1 0,36 0-1 0,-1-12-24 0,-11 12-70 0</inkml:trace>
  <inkml:trace contextRef="#ctx0" brushRef="#br0">9051 9477 31 0,'0'0'5'0,"-36"-11"0"0,24-1 1 0,12 0 6 0,0-1-3 0,12 26-4 0,0-1 1 0,12 34-4 0,11-21-1 0,13 11 0 0,-12-1 0 0,12-10 0 0,-1-25 1 0,12-37 1 0,13-10-2 0,22-24 0 0,-9 11 1 0,-14-1 3 0,0 3 2 0,-10 22-4 0,-27 12-3 0,-9 12 1 0,-25 12 0 0,0 0-3 0,-25 25-39 0,14-2-26 0</inkml:trace>
  <inkml:trace contextRef="#ctx0" brushRef="#br0">11123 10501 27 0,'-12'-13'7'0,"12"-8"-2"0,-13 8 2 0,2 1 7 0,-1 0-4 0,-1 12-5 0,13 0-4 0,0 24-1 0,13 23 1 0,-1-10 1 0,12 10-2 0,-1 11 0 0,1-33 1 0,0-13-1 0,12-12 2 0,0-37-1 0,46-21-1 0,14-26-1 0,-13 37 0 0,-35 10 1 0,0 14 4 0,-24 12-1 0,23-14-2 0,-11 2 0 0,-24 23 5 0,-24 0 3 0,0 0-11 0,0 0-42 0,12 0-10 0</inkml:trace>
  <inkml:trace contextRef="#ctx0" brushRef="#br0">10908 11941 7 0,'0'0'7'0,"-12"0"5"0,12-11-5 0,-13 11-4 0,13 0 3 0,-10 0 1 0,10-12 1 0,0 12-4 0,-12-11 2 0,12 11 1 0,0 0-3 0,-12 0 0 0,12 0 2 0,-12 0-3 0,12 11-1 0,0 1-2 0,0-1 0 0,12 14 0 0,0 0 1 0,0-4-2 0,-2 4 3 0,3-13-1 0,10 12 1 0,-10-12-3 0,-1-1 3 0,12-11-1 0,-12 0 0 0,12-11-1 0,0-1 2 0,-1-12-2 0,1-13 0 0,24-9 1 0,-1-2-1 0,13 0 1 0,-13 14 0 0,1-3-2 0,0 13 0 0,-14 1 2 0,-9 11 0 0,-14 0 3 0,2 12 3 0,-13 12-6 0,0-12 0 0,-13 0 1 0,2 12-11 0,11-12-55 0,-12 0 19 0</inkml:trace>
  <inkml:trace contextRef="#ctx0" brushRef="#br0">9610 13264 25 0,'0'0'11'0,"-24"12"-11"0,13-1 2 0,-1-11 11 0,0 0 2 0,12 0-6 0,12 0-9 0,0 0 1 0,10 12 0 0,3-1 1 0,-1 14-1 0,-1 0 0 0,2 9-1 0,-2 3 1 0,1-26 0 0,13-11 2 0,10-36-1 0,24-23-1 0,1-24 0 0,10 24 0 0,-22 34 0 0,-13 0 1 0,-22 25 3 0,-14-10-1 0,-11 10 1 0,0 0 0 0,0 0-19 0,0-11-82 0</inkml:trace>
  <inkml:trace contextRef="#ctx0" brushRef="#br0">9778 14049 59 0,'-61'-11'8'0,"-10"11"-3"0,71 0-5 0,23 0 2 0,49 0 3 0,35 11-5 0,36-11 1 0,0 12 1 0,-12-1-2 0,-37 2 2 0,-33-13 10 0,-37 0-2 0,-24 12-2 0,-24 13-6 0,-1 33-2 0,14 14 0 0,11 35-1 0,11 37 1 0,-11 11-1 0,13 10-1 0,10-33 1 0,-10-37 1 0,11-48 0 0,-12-11 1 0,-12-25 0 0,-36 2 1 0,-36-1-1 0,-23-12-1 0,-48 23 4 0,-13 25 4 0,26-23 2 0,47-2-5 0,59-35-42 0,24-12-59 0</inkml:trace>
  <inkml:trace contextRef="#ctx0" brushRef="#br0">13217 6167 8 0,'0'-35'0'0,"36"11"1"0,25 0-1 0,-2 11 1 0,13 2 3 0,-1 22 0 0,1 26-1 0,-13 47 0 0,24 0-2 0,-11-2 1 0,23 37-1 0,-36 0 0 0,-34 24 0 0,9 1 2 0,-9 11-2 0,-1 10 0 0,-24 38-1 0,0-14 0 0,-24 16 0 0,-12-29 1 0,13 4-1 0,-2 10 1 0,14 1-1 0,-1-13 1 0,1-34-1 0,-2-14 1 0,37 0-1 0,24-9 0 0,11-16 1 0,13-21 0 0,-26-24 0 0,-10-12 2 0,0-1-1 0,-23 1-1 0,-2-25 0 0,-11-10 0 0,-11 11 10 0,-25-11-4 0,-13 8-3 0,-9 16-3 0,-14 10 0 0,13 13-1 0,-13 24 1 0,1 23-1 0,-1 0 0 0,13 60-1 0,11 11 1 0,24 36-1 0,-11 1-1 0,-1-12 2 0,0-1 0 0,0 11-1 0,13 13 1 0,23 0-1 0,-12-10 0 0,24-1-1 0,-1 11 1 0,25 23-8 0,0 13-1 0,-12-36 7 0,-24-23 3 0,-36 0 2 0,-47-14 0 0,-24-22 0 0,-14-47 9 0,-9-49 5 0,-24-35 14 0,11-24-10 0,46 0-6 0,39-12-10 0,46 11-5 0,0-22-11 0,24-49-107 0</inkml:trace>
  <inkml:trace contextRef="#ctx0" brushRef="#br0">14219 11752 36 0,'-25'-12'4'0,"25"0"-4"0,13-1 6 0,-13 13 7 0,-13-11-3 0,13 11-4 0,13-12-4 0,-13 1-1 0,0 11 0 0,0 0 0 0,-24 0 2 0,-12 0 2 0,1 23-3 0,-1 1-1 0,0 23-2 0,0-11 1 0,1 23 1 0,11 1-2 0,48 47 1 0,11-71 0 0,25 0-1 0,11 11 1 0,-12 14-1 0,-46-15 2 0,-37-10 0 0,-24-13 7 0,-11-10-1 0,23-1-3 0,11-12-4 0,2 0-14 0,-13 0-53 0,25 0 39 0</inkml:trace>
  <inkml:trace contextRef="#ctx0" brushRef="#br0">14397 12073 36 0,'-12'-11'12'0,"0"11"-6"0,12 0 0 0,0 0 8 0,-23 0-1 0,10 23-1 0,2 25-8 0,-1-1-2 0,-1 13-2 0,26-12 0 0,35-1 0 0,-1-23 1 0,1-24-1 0,0-37-1 0,-1 3 1 0,-11-3 0 0,-12 3 0 0,-12-16 1 0,10 16-1 0,-22 34 0 0,13-12-1 0,-13 12 2 0,0 12-1 0,0-1 1 0,0 12 0 0,23 27-1 0,-10-16 1 0,-1 3-1 0,-1-3-1 0,37-9 1 0,0-37-12 0,12-35-29 0,-13-1 1 0,-35 36 26 0</inkml:trace>
  <inkml:trace contextRef="#ctx0" brushRef="#br0">15040 12096 7 0,'-13'-11'21'0,"3"-1"4"0,-2 1-14 0,24-2-6 0,-12 13 1 0,0 24 2 0,0 24-5 0,10 35-2 0,26 24-2 0,0 25 1 0,-23-14 0 0,-13-23 1 0,0-48 1 0,-13-34 1 0,13-49-6 0,0-12-6 0,-11-23 1 0,-14-13 8 0,2-10 0 0,10-109-1 0,49 144 2 0,-11 23 0 0,11 24 2 0,12 48 3 0,-1 35 4 0,-24 0 1 0,-46-11-2 0,-37-36-6 0,-11-24-18 0,23-24-83 0</inkml:trace>
  <inkml:trace contextRef="#ctx0" brushRef="#br0">15350 12217 10 0,'12'0'9'0,"13"11"17"0,-2-11 0 0,0 0-18 0,25-36-7 0,0-12-1 0,-13 0 0 0,-23 25 2 0,-12 12-1 0,-12 11 7 0,-11 0-3 0,-1 0-2 0,0 34-2 0,0 26 3 0,12 1-2 0,12-15-1 0,36-10-2 0,22-24 1 0,14-12 0 0,0-23-7 0,-1-48-57 0,-46 46 30 0</inkml:trace>
  <inkml:trace contextRef="#ctx0" brushRef="#br0">15826 12002 42 0,'-24'-11'29'0,"36"11"-23"0,36 0-4 0,22 11 2 0,-9 36 0 0,-25 13-3 0,-12-2-1 0,-24-21 1 0,-12-24 1 0,0-26 0 0,0-24-1 0,-1-9 0 0,2-2 0 0,22 12-1 0,26-10 0 0,10-4 1 0,1 27 2 0,-1 12 4 0,-23 11-2 0,-24 0-3 0,0 0-16 0,12 0-66 0,-12 0 61 0</inkml:trace>
  <inkml:trace contextRef="#ctx0" brushRef="#br0">16410 12037 5 0,'-12'-25'1'0,"12"15"-2"0,12-26 19 0,-12 11 6 0,0 25-10 0,12 25-7 0,0 21-6 0,23 15-1 0,1-13 0 0,-13-2 2 0,2-21-1 0,-14-25 9 0,13-48 6 0,0-11-9 0,-1-1-6 0,13 37-6 0,-23-13-48 0,-1 11 5 0</inkml:trace>
  <inkml:trace contextRef="#ctx0" brushRef="#br0">16958 11907 69 0,'0'0'12'0,"-24"0"-23"0,24 23 6 0,12 25 8 0,-12 23 11 0,23-24-5 0,-12-10-10 0,2-26-9 0,10-22-62 0</inkml:trace>
  <inkml:trace contextRef="#ctx0" brushRef="#br0">16946 11775 94 0,'-48'-12'27'0,"59"1"-112"0,2 11 55 0</inkml:trace>
  <inkml:trace contextRef="#ctx0" brushRef="#br0">17458 11894 68 0,'0'0'0'0,"-97"13"38"0,51-2-38 0,22 1-1 0,0 24 2 0,11 23 0 0,26-11-3 0,23 0 1 0,12-2 1 0,-38-9 1 0,-20-24 4 0,-50-50-3 0,23-22-26 0,26 23-20 0,22 24 11 0,14 12 34 0,-1 12 32 0,12-1-13 0,47 2-16 0,24-26-4 0,12-21 0 0,-35-3 0 0,-72 14 6 0,-35 23 13 0,-2-11-14 0,1 22-5 0,0 36 0 0,12-11-1 0,36 0-1 0,0-24-2 0,70 11-16 0,49-23-18 0,2-23 13 0,-27-14 17 0,-58 14 7 0</inkml:trace>
  <inkml:trace contextRef="#ctx0" brushRef="#br0">18302 11991 3 0,'-11'0'18'0,"-48"0"-4"0,-13 21-9 0,12 40-3 0,37-13 2 0,35-13-4 0,35-47-1 0,37-47-5 0,-13-35 3 0,-24-15 1 0,-22 63 12 0,-37 104 1 0,-12 39-8 0,12-3-3 0,24-35-48 0,-12-47 38 0</inkml:trace>
  <inkml:trace contextRef="#ctx0" brushRef="#br0">18790 12049 110 0,'-46'0'73'0,"-2"13"-163"0,48-13 11 0</inkml:trace>
  <inkml:trace contextRef="#ctx0" brushRef="#br0">10883 15966 53 0,'0'0'0'0,"-34"0"7"0,46-23-6 0,10-1 9 0,-22 24 9 0,0 0-5 0,13 0-5 0,10 0-5 0,13 35 2 0,-11 1 0 0,10 12-5 0,12-13 1 0,-22-10 1 0,-1-25 0 0,11-48-1 0,25-12-1 0,34-11-2 0,38-1 1 0,-13 13-1 0,-48 35 3 0,-35 0 9 0,-24 12-6 0,0 24-137 0</inkml:trace>
  <inkml:trace contextRef="#ctx0" brushRef="#br0">17279 17467 10 0,'0'0'6'0,"-12"-12"9"0,12 0-5 0,0-1 9 0,0-10 1 0,12 23-9 0,-12 0-7 0,0 0 3 0,12 12 0 0,0 12-2 0,0 0-3 0,12 23-2 0,-2-23 10 0,-9 12-6 0,10-13-2 0,2 13-2 0,-14-13 0 0,14-10-2 0,-14-1 5 0,13-12 2 0,12-36-3 0,-12 13 2 0,12-2-2 0,-13 2-2 0,37-25-12 0,-11-11 15 0,8-1-1 0,-8-1 2 0,9 15-3 0,-33 10 0 0,-14 24 0 0,-11-12 0 0,13 24-1 0,-1-12 0 0,-1 12 0 0,-11 0 0 0,0 0-11 0,13 0-110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3966 5049 4 0,'-13'-13'4'0,"-10"1"3"0,23 0-2 0,23 12-3 0,-10 0 10 0,-13 24 0 0,24 12-6 0,-1 36-2 0,13-37-2 0,-12 1 1 0,-12-13 2 0,-1-10-1 0,14-13-1 0,-2-24-2 0,38-24 0 0,-2-23-2 0,24-1 0 0,11-11-3 0,2 12 2 0,-24-1 1 0,-13 25 1 0,-11-1 5 0,-36 35 2 0,-12 13-1 0,0 0-2 0,-12 0-2 0,12 0 0 0,0 13-2 0,12-13-17 0,0-13-42 0</inkml:trace>
  <inkml:trace contextRef="#ctx0" brushRef="#br0">1834 6192 3 0,'0'0'2'0,"0"-37"12"0,24-10-8 0,23-24 0 0,-22 11-1 0,10 12-2 0,-11 1-2 0,0-1 0 0,0 25-1 0,-24-2 2 0,0 25 6 0,0 12-1 0,-12 12-2 0,0 24-3 0,0 23-1 0,0 1 0 0,12-14-1 0,24-21 0 0,24-24 0 0,11-38 1 0,13-23-1 0,-25-11 0 0,13-14 0 0,-25 27 1 0,1-2-2 0,0 12 1 0,-11 24 0 0,-25 49 2 0,-13 34 1 0,1 0-1 0,-12-11 1 0,0-25-3 0,24-23 1 0,0-35 1 0,24-37-1 0,0-1 0 0,22 15-2 0,3 10 0 0,-1 13 2 0,-13 23-1 0,-24 23 0 0,2 25 0 0,10-1 1 0,13 1-1 0,0-25 1 0,1 2-1 0,10-25-1 0,-11-12 2 0,-13-12 0 0,1-12-2 0,12 12-23 0,-36 11-33 0</inkml:trace>
  <inkml:trace contextRef="#ctx0" brushRef="#br0">1977 5632 79 0,'-24'0'2'0,"-11"-13"-10"0,82 13-64 0</inkml:trace>
  <inkml:trace contextRef="#ctx0" brushRef="#br0">3085 5703 34 0,'-24'-13'18'0,"11"2"2"0,26 35-20 0,11 71 0 0,-24 84 1 0,0 47 0 0,0-48 0 0,-12-46-5 0,12-61-66 0</inkml:trace>
  <inkml:trace contextRef="#ctx0" brushRef="#br0">2858 6108 9 0,'0'0'0'0,"-12"-108"1"0,72 14-3 0,10 46 3 0,-9 48 9 0,10 48 3 0,-11 12-2 0,-48-13 0 0,-37 11-3 0,-33-8-7 0,-2-27-48 0,48-23 31 0</inkml:trace>
  <inkml:trace contextRef="#ctx0" brushRef="#br0">3490 5798 3 0,'0'0'3'0,"0"0"16"0,0 0 7 0,-12 36-12 0,12 12-11 0,0 23-2 0,0 1-1 0,0-26 1 0,12-33 1 0,23-13-2 0,37-47-1 0,-13-1 2 0,0 25-2 0,-34 23 1 0,-2 0 0 0,-11 23 0 0,12-12 0 0,0-11 1 0,24 0-3 0,11-23 3 0,24-48 0 0,0-49-1 0,-11-22-1 0,-48 70 5 0,-36 48 4 0,-24 48-2 0,1 60-4 0,11 23 0 0,24 0-20 0,11-24-45 0</inkml:trace>
  <inkml:trace contextRef="#ctx0" brushRef="#br0">4085 5811 72 0,'-12'0'11'0,"35"0"1"0,97-37-23 0,-1 3-67 0</inkml:trace>
  <inkml:trace contextRef="#ctx0" brushRef="#br0">4811 5941 39 0,'-25'0'7'0,"-105"25"21"0,58-14-24 0,49-11-1 0,46 0 6 0,73-11-5 0,71-26-4 0,35-10-1 0,1 10-2 0,-24 14 0 0,-49-1 4 0,-34 0-2 0,-49 13 3 0,-35-1 3 0,-35 1-2 0,-37-2 0 0,-35 1 1 0,46 0-3 0,26-1-2 0,82 26-2 0,25 35 1 0,-12-13 0 0,-60 1 7 0,-48 0 1 0,-12-12-11 0,72-48-89 0</inkml:trace>
  <inkml:trace contextRef="#ctx0" brushRef="#br0">6586 5560 20 0,'0'0'0'0,"-13"-12"3"0,26 49-2 0,-1 22 9 0,-1-13 13 0,25-21-17 0,24-13-4 0,-13-36-3 0,-35-47-1 0,-24 24 1 0,-35-3 0 0,-1 29 1 0,-11 21-1 0,11 34 1 0,24 14 0 0,60-12-1 0,34-12 0 0,50-36-2 0,23-36-2 0,-24-47 2 0,-34-1 0 0,-51-11 4 0,-22 36 8 0,-12 11-3 0,-12 60 0 0,-11 60-1 0,12 118 0 0,11 25 2 0,0-25-3 0,21-48 1 0,4-46-57 0,-14-59 14 0</inkml:trace>
  <inkml:trace contextRef="#ctx0" brushRef="#br0">7467 5525 33 0,'-12'-24'16'0,"24"48"2"0,24 70-14 0,-25 50 5 0,-11-25 16 0,0-24-12 0,12-59-7 0,-1-24 0 0,-22-60-5 0,-12-34-2 0,-13-2 0 0,24-24-2 0,35-23 2 0,36 23-2 0,2 49 1 0,-15 59 3 0,-21 59 4 0,-25 12 8 0,-35-10 4 0,-25-1-13 0,-23-37-113 0,70-12 66 0</inkml:trace>
  <inkml:trace contextRef="#ctx0" brushRef="#br0">1025 13134 4 0,'0'0'7'0,"-12"-13"18"0,-1 1 5 0,13 0 4 0,-11-1-13 0,11 13-9 0,0 37-10 0,0 47 2 0,11 10 0 0,2-22 4 0,-13-25 0 0,0-34-3 0,0-13-1 0,12-13-42 0,-1-11-71 0</inkml:trace>
  <inkml:trace contextRef="#ctx0" brushRef="#br0">1156 12787 71 0,'0'-13'11'0,"-12"-45"11"0,12 22-5 0,12 25-1 0,59 58-11 0,47 84-2 0,-22 72 0 0,-84 23-3 0,-84-48 7 0,-58-35 3 0,11-49 0 0,35-44-2 0,49-39-5 0,22 1-1 0,26-24-68 0,-1 12-2 0</inkml:trace>
  <inkml:trace contextRef="#ctx0" brushRef="#br0">2214 12918 24 0,'0'-35'43'0,"13"-13"-3"0,10 24-17 0,2 0-12 0,-25 24-6 0,-72 37-1 0,-35 22-1 0,24 0-2 0,59 1-1 0,48-1-1 0,34 1-2 0,3 11 2 0,-61-24 0 0,-71-10 2 0,-25-14-3 0,61-23-28 0,70-23-73 0</inkml:trace>
  <inkml:trace contextRef="#ctx0" brushRef="#br0">2346 13121 77 0,'0'0'12'0,"0"-37"35"0,0 62-32 0,24 58-7 0,-12 48-5 0,-12 0 3 0,12-24-3 0,-12-48-1 0,0-46 5 0,-24-73-2 0,12-95-3 0,12-35 0 0,60 59-3 0,10 71-1 0,3 60 2 0,-26 36-2 0,-71 12 1 0,-83-1 3 0,12-35-5 0,71 0-71 0,48-12-7 0</inkml:trace>
  <inkml:trace contextRef="#ctx0" brushRef="#br0">3061 13239 6 0,'24'-11'11'0,"10"-49"24"0,-9 13 15 0,-25-13-20 0,-12 12-21 0,-1 14-7 0,-21 34-2 0,-14 34 1 0,-23 26-1 0,35 12-2 0,0 11 2 0,12-24-1 0,36-23 1 0,12-36-1 0,24-24 0 0,-13-23 1 0,1 11 2 0,-13 0 3 0,-23 11 0 0,0 15-2 0,0 10-2 0,-11 23-1 0,-1 14 0 0,12 10-1 0,36-12 0 0,35-23 0 0,1-1-2 0,-1-22 4 0,-12-36 0 0,-23 0 0 0,0-3 2 0,-12 4 2 0,-12 21 1 0,-12 25-4 0,0 25-2 0,-24 34 0 0,12 12 0 0,12-11-1 0,0-12 2 0,12-24-1 0,0-24 2 0,12-36-1 0,-12-12 0 0,22-23 1 0,-9 23-1 0,11 1 1 0,-12 23 0 0,11 11-1 0,-23 38 0 0,1 21-2 0,-2 4 1 0,1-3 0 0,12-23-1 0,-12-1 2 0,24-35 0 0,11-36 1 0,13 1 0 0,-26-11-1 0,2 8 0 0,-11 39-1 0,-1 22 0 0,-12 26 0 0,0 22 0 0,22-34 0 0,2-2 3 0,13-23-2 0,10 0 1 0,-35-12-6 0,-24 1-58 0,0-2-47 0</inkml:trace>
  <inkml:trace contextRef="#ctx0" brushRef="#br0">1000 14323 27 0,'-11'-12'33'0,"11"-11"10"0,11-1-15 0,14 0-10 0,22 11-9 0,1 13-5 0,-12 25-1 0,-26 21 0 0,-20 27 2 0,-38-2-1 0,-12-10-1 0,1-15 0 0,23-21-1 0,36-14 1 0,24-11 0 0,47-11-1 0,25-2 1 0,-13 1 3 0,-47 12-4 0,-1 0-2 0,25-23-47 0,-12 0-71 0</inkml:trace>
  <inkml:trace contextRef="#ctx0" brushRef="#br0">1358 14061 98 0,'0'0'0'0,"-13"-71"42"0,85 71-31 0,48 119-2 0,-13 107-2 0,-119 13-4 0,-73-84 5 0,3-61-5 0,46-58-19 0,60-95-136 0</inkml:trace>
  <inkml:trace contextRef="#ctx0" brushRef="#br0">2452 14288 63 0,'13'-72'44'0,"35"1"-10"0,-12 35-14 0,-12 24-12 0,-24 48-5 0,-12 35 1 0,0 2-3 0,0-2 0 0,12-12-1 0,58-13 0 0,-9-33 0 0,34-26-1 0,0-21 2 0,-35-14-1 0,0 0 1 0,-24 2 2 0,0 21 2 0,-12 25-3 0,-2 36-2 0,-10 11 0 0,0-11 0 0,13 0 0 0,-13-13 0 0,12-11 1 0,12-24 0 0,12-23-1 0,0-1 1 0,11-12-1 0,0 1-1 0,13 23 2 0,-24 24-1 0,-23 12 0 0,-13 24 0 0,11-13 0 0,12-23 1 0,13-23 0 0,24 12 0 0,-12 11-2 0,-13 34 0 0,1-10 1 0,-13 0-1 0,-10-12-57 0,-13-24-43 0</inkml:trace>
  <inkml:trace contextRef="#ctx0" brushRef="#br0">3061 13846 130 0,'-49'-11'13'0,"110"11"-18"0,70 11-110 0</inkml:trace>
  <inkml:trace contextRef="#ctx0" brushRef="#br0">4168 14288 31 0,'0'0'0'0,"0"-24"53"0,0-24-13 0,0-12-17 0,-24 13-8 0,12 10-13 0,12 14-2 0,-23 23 2 0,-1 0-4 0,-24 23 3 0,1 14-4 0,-1 22 3 0,12-11 0 0,11 0 0 0,15-24-1 0,33-24 2 0,25-36-1 0,0 0 0 0,-14 36 1 0,-9 11 0 0,-14 14-2 0,25 0 2 0,36-25-1 0,35 0 1 0,1 0-3 0,11-25 2 0,-12 0 0 0,-24-9 0 0,-35-14 2 0,-48 0-1 0,-36 12-1 0,-35 36 2 0,-25 36-2 0,13 12 0 0,59-13 0 0,48-11 0 0,35-48 0 0,1 0 1 0,-24 13-1 0,-25 22 0 0,14 60 1 0,10 13 2 0,-23 35-1 0,0 12-1 0,-48-47 0 0,-23-37 2 0,0-23 1 0,11-48 0 0,12-47-2 0,24-13-2 0,24-11 1 0,48 12-2 0,23 12 1 0,24 10 0 0,-1 14 0 0,1 0 0 0,-35-14 2 0,-24 15-1 0,-36-2 0 0,-72 37-2 0,-23 34-1 0,23 48 2 0,97-10-1 0,58-15 1 0,48-21 0 0,-12-38 0 0,-36 1 1 0,-72 0-3 0,-34-11-90 0,11 23 29 0</inkml:trace>
  <inkml:trace contextRef="#ctx0" brushRef="#br0">929 15407 59 0,'0'0'13'0,"0"-24"29"0,12 11-21 0,24 2-8 0,12-1-6 0,-1 35-2 0,-35 26-2 0,-24-2 0 0,-12-11-2 0,35-13 0 0,50 2-2 0,-2 46 1 0,-59 0 7 0,-47-12 0 0,-13-22-3 0,24-49-25 0,25-72-77 0,22 72 55 0</inkml:trace>
  <inkml:trace contextRef="#ctx0" brushRef="#br0">1251 15204 85 0,'36'-12'47'0,"35"96"-24"0,-35 59-5 0,-96 0-11 0,-11-25-8 0,35-22-94 0,36-96 41 0</inkml:trace>
  <inkml:trace contextRef="#ctx0" brushRef="#br0">2774 15370 72 0,'-23'-47'1'0,"-36"-61"7"0,-13-22 18 0,1 59-3 0,47 71-15 0,24 96-5 0,0 105-2 0,12 73 0 0,-36 36-4 0,12-96 0 0,24-142 3 0,12-72-1 0,12-131-6 0,-25-84 4 0,-34 13 4 0,-13 83 3 0,-24 96-2 0,-11 46 1 0,35 48-4 0,48-35 3 0,60-24 0 0,47-72-2 0,12-11 4 0,12 60 2 0,-36 93-5 0,-60 25 1 0,-47-47 2 0,0-49 10 0,23-105-2 0,26-61-7 0,34 72-8 0,24 59-9 0,12 48-39 0,11 48-60 0</inkml:trace>
  <inkml:trace contextRef="#ctx0" brushRef="#br0">3751 15573 29 0,'0'0'21'0,"-11"-23"29"0,-14-25-32 0,14-23-12 0,-1 23-5 0,-24 24 0 0,-12 12 0 0,-11 35 0 0,0 14 0 0,23 34-1 0,0 1 0 0,24-1 1 0,12-46 0 0,24-38 1 0,36-47-1 0,11 1 0 0,-24 36 6 0,-23 10 2 0,-24 37-7 0,0-1-1 0,0 14 0 0,13-14-3 0,21 1-2 0,15-12 2 0,22-24 1 0,-10-24 1 0,-4-12 1 0,-32 25 2 0,-1-1 1 0,-12 12-3 0,0 24-1 0,-12 24 0 0,0 12 0 0,23-14 0 0,13-21 2 0,24-37-3 0,11-23-1 0,-12 11 1 0,-34 12 2 0,-25 24-2 0,-12 13 1 0,12 21 0 0,23-9-1 0,61-25-11 0,47 12 2 0,24-24 5 0,22-13 4 0,-34 2 1 0,-59-25 1 0,-84 1 9 0,-35 23-2 0,-25 11-6 0,-23 50-2 0,23 34 1 0,35 1-1 0,25-13-1 0,49-47 1 0,45-48-3 0,3-47-2 0,-26-36 0 0,-35-49-1 0,-12 38 2 0,-48 59 9 0,1 83 2 0,10 83-6 0,13 83 0 0,36-36 0 0,0-33 0 0,11-74 11 0,1-35-1 0,-24-35-8 0,-24-13-22 0,0 12-109 0</inkml:trace>
  <inkml:trace contextRef="#ctx0" brushRef="#br0">857 16562 6 0,'0'0'0'0,"0"-12"31"0,0-12 0 0,0 11-7 0,13-21-4 0,-1 9-5 0,-1 13-6 0,-11-11-1 0,0 35 1 0,0-1-6 0,0 26-1 0,-11-3-1 0,-1 15-1 0,-1-14 0 0,-10 2 1 0,10-3-1 0,13-21 0 0,0-1 0 0,25-12 0 0,11 12 0 0,11-12 0 0,1 0 0 0,-12-24 1 0,-1-12 0 0,-24 12 0 0,-11 0 0 0,0 11 0 0,0 3-1 0,-11 57 0 0,11 37-1 0,-12-13 2 0,12-24-1 0,0-10 1 0,0-14-2 0,0-23-27 0,0-23-86 0</inkml:trace>
  <inkml:trace contextRef="#ctx0" brushRef="#br0">1202 16085 7 0,'0'0'4'0,"-11"-24"28"0,-1 13-4 0,24-1-12 0,24 24-7 0,35 131 2 0,1 72-5 0,-72 22-4 0,-59-35-2 0,-25-71 2 0,23-47 5 0,27-60-3 0,22-13 1 0,0-34-8 0,24-2-117 0</inkml:trace>
  <inkml:trace contextRef="#ctx0" brushRef="#br0">1822 16965 1 0,'0'0'4'0,"12"0"4"0,0-22 8 0,36-14-3 0,-12 0-7 0,-13-12-3 0,13-11-1 0,0-24 1 0,-12-1-1 0,-2 25-1 0,-9 11 1 0,-13 0 0 0,0 14-1 0,-13 9 1 0,3 0-2 0,-2 25 0 0,0 0 0 0,0 0 0 0,0 13 1 0,0-1-2 0,0 0 1 0,12 24 4 0,0 35-1 0,0 11 0 0,0 27 2 0,0-13-2 0,0-38-2 0,12-11 1 0,-12-22-2 0,0-25 4 0,-12-36-1 0,12-12-3 0,24 2 1 0,12-4-2 0,-1 27 1 0,-12 12 1 0,13 22 1 0,-11 25 0 0,-13 24-1 0,0-12 0 0,23-1-2 0,1-23 1 0,0-24 1 0,23-24-1 0,-11-12 0 0,-2 0 2 0,-10-10-2 0,1 33 2 0,-37 1-2 0,12 24 0 0,-12 24 0 0,12 12 0 0,12-25-1 0,11 1 0 0,1-24 2 0,-13-36-1 0,2 0 1 0,-25-23 0 0,-25-1-1 0,2 12 1 0,-26 25-1 0,27 23 0 0,-14 36-1 0,12 22 0 0,12-8 1 0,36 8-2 0,12-22 1 0,-2-12 1 0,27-24-1 0,-2-36 1 0,0-12 0 0,2-11 0 0,-14 11 0 0,-23 0 1 0,-24 25 0 0,0 23 1 0,-12 23-3 0,0 25 1 0,12 0 0 0,0 11-1 0,24-22 0 0,0-14-1 0,22-23-1 0,3-23 0 0,11-14 2 0,-13-10 1 0,-24-1 1 0,2 13 0 0,-25 10 0 0,0 25-1 0,-12 25-1 0,12 21 0 0,-13 4 0 0,26-16 0 0,-1 3 0 0,24-14-1 0,-1-12 2 0,1-22-2 0,11-12 0 0,1-14 0 0,0-10 2 0,-12-13 0 0,-12 12 1 0,-14 25 0 0,-10-1-1 0,0 37 0 0,0-2 0 0,36 37-1 0,0-2 1 0,-36 4 1 0,-47-16 0 0,0-10 0 0,23-36 0 0,12 0-1 0,24 12-1 0,34 12 0 0,26-12 1 0,12-35-1 0,0-49 3 0,-1 2 0 0,-35 32 0 0,-48 40 11 0,-36 10-3 0,0 35-6 0,24 1-2 0,24 0-1 0,0-12-2 0,37-1 0 0,8-35-32 0,-21 1-45 0</inkml:trace>
  <inkml:trace contextRef="#ctx0" brushRef="#br0">4656 16645 39 0,'-11'0'32'0,"11"94"-23"0,0 38 13 0,-48-1-14 0,12-36-6 0,12-72 5 0,0-34 2 0,13-72-5 0,11-96-3 0,24 60 0 0,11 59-1 0,24 49 0 0,1 22-1 0,-36 26 1 0,-48-3 1 0,-59-9 0 0,23-50 0 0,36 25-1 0,37 25-2 0,34 34 0 0,36-35 1 0,13-36-1 0,-1-59 0 0,-24-25 4 0,-11 2-2 0,-24 33 1 0,-13 27 0 0,-34 21 1 0,-1 13-1 0,-1 0-1 0,-10 13 0 0,10 21 1 0,13 3-2 0,49-25 0 0,34 0 1 0,-23-2 0 0,-48 40 1 0,-24-16 0 0,12-21-1 0,47-26 1 0,37-46-1 0,-13 12-1 0,-48 35 2 0,-10 46 0 0,-1 16 1 0,-12-27-2 0,0 1-35 0,0-24-58 0</inkml:trace>
  <inkml:trace contextRef="#ctx0" brushRef="#br0">5514 16276 62 0,'-12'0'12'0,"-1"0"-4"0,38 24-67 0</inkml:trace>
  <inkml:trace contextRef="#ctx0" brushRef="#br0">5847 16395 33 0,'0'0'0'0,"-13"-24"36"0,-9 11-1 0,-14 26-15 0,-13 35-14 0,26 23-3 0,23-11-6 0,48-36 6 0,23-24-4 0,25-48 2 0,-25-24 0 0,-23 26 0 0,-37 46-2 0,-47 58 6 0,13-22 1 0,46-12 0 0,61-48-3 0,0-36-9 0,-25 26-74 0,-48 21 18 0</inkml:trace>
  <inkml:trace contextRef="#ctx0" brushRef="#br0">3406 17585 23 0,'0'0'12'0,"0"37"1"0,12 93-2 0,-24 25-11 0,-1-59-1 0,2-13-11 0,-1-48-34 0</inkml:trace>
  <inkml:trace contextRef="#ctx0" brushRef="#br0">3334 17574 26 0,'0'-12'28'0,"13"-12"-1"0,33 24-14 0,15 59-5 0,-37 25-6 0,-60-13-2 0,-24-23-9 0,25-37-75 0</inkml:trace>
  <inkml:trace contextRef="#ctx0" brushRef="#br0">3608 17777 15 0,'0'0'46'0,"12"-25"-12"0,13-22-20 0,22-25-4 0,36-94-9 0,-59 154 0 0,-12 47-2 0,0 13 5 0,0 23-5 0,34-35 1 0,39-48 6 0,22-12-2 0,-24-23 0 0,-11-14-6 0,-61 15 5 0,-11 10 1 0,-11 36-1 0,-12 59-3 0,-2-11 8 0,25 11-10 0,59-22 0 0,37-37-38 0,10-37-58 0</inkml:trace>
  <inkml:trace contextRef="#ctx0" brushRef="#br0">4858 17419 4 0,'13'-12'8'0,"11"-24"54"0,-61 24-27 0,-35-1-16 0,-10 63-17 0,-2 21-3 0,37-24 5 0,24 13-8 0,46-37-6 0,49-23-1 0,48-83 4 0,-38-24 9 0,-46-25 4 0,-12 14-2 0,-24 58 2 0,-12 49-2 0,12 34 0 0,-24 49-1 0,11 35-2 0,13-24-3 0,25-24-1 0,21-34 2 0,26-61 6 0,12-12-1 0,-12 36-5 0,-25 60-1 0,-35 12-1 0,-12-37 0 0,0-12-33 0,-24-45-47 0</inkml:trace>
  <inkml:trace contextRef="#ctx0" brushRef="#br0">5228 17015 15 0,'-12'0'15'0,"12"11"-9"0,24 49-19 0,-12-49-10 0</inkml:trace>
  <inkml:trace contextRef="#ctx0" brushRef="#br0">5597 17216 14 0,'12'0'3'0,"24"-23"35"0,-48 11 3 0,-24 1-20 0,-11 34-16 0,-1 48-6 0,12-11-1 0,48-13 1 0,48-35-1 0,23-36 1 0,36-35 0 0,-36-25 1 0,-23-46 1 0,-12 9 0 0,-37 50 0 0,-11 24 1 0,-23 23-1 0,10 36-1 0,-10 47 0 0,10 12-1 0,2 26 0 0,-1-2 0 0,12-24-1 0,12-24 1 0,24-22 1 0,35-37 0 0,1-24 1 0,11-12 0 0,-23-23 0 0,-26 47 1 0,-21 12 2 0,-13 12-1 0,-13 23-3 0,3 27 0 0,10-27-1 0,23 0 0 0,13-23 1 0,24-12 0 0,-1 1 1 0,-35 11-1 0,-1 0 0 0,-23 11 0 0,0-11 1 0,13-23 0 0,-13-25 0 0,0 35-1 0,12 13 0 0,47-11-3 0,13-24 1 0,-26 35 0 0,-33 46-1 0,-1 15-3 0,0-61-53 0,0-36 6 0</inkml:trace>
  <inkml:trace contextRef="#ctx0" brushRef="#br0">6693 17038 7 0,'0'-73'24'0,"-12"-21"-9"0,12 46-54 0</inkml:trace>
  <inkml:trace contextRef="#ctx0" brushRef="#br0">5870 17062 112 0,'-23'0'7'0,"82"-13"-3"0,132-46-2 0,24-12-7 0,-49 23-100 0</inkml:trace>
  <inkml:trace contextRef="#ctx0" brushRef="#br0">20219 3454 15 0,'-34'0'3'0,"-3"23"6"0,14-12-1 0,23-11 1 0,23-23 2 0,-10-25-2 0,11-59-2 0,10-72 2 0,15-34-3 0,-1 33-2 0,11 13 0 0,0-11 0 0,-11 46-1 0,-24 61-1 0,-12 48 1 0,0 23-3 0,0 12-1 0,24 47-1 0,11 48 0 0,25 35-1 0,-24 38 0 0,-14 21 0 0,50-21 1 0,-24-84 2 0,-12-12-1 0,-36-63 2 0,-24-31 2 0,-24-38-1 0,-48 1-2 0,-35 10-1 0,-71 3-4 0,-36 9-2 0,22 0 2 0,15 2 3 0,33 0 1 0,26 11 0 0,22-1 0 0,74 2 1 0,57-12-1 0,84-37 1 0,71-12 3 0,74-22 1 0,9 10-1 0,-35 13 1 0,-36 11-1 0,-11-1-2 0,-24 14 1 0,-61 0-1 0,-58 36-1 0,-36-2 1 0,-11 1 0 0,-14 12 0 0,-21 25 1 0,-15 33-3 0,-9 39-1 0,-26 56-1 0,-23 25 0 0,-13-10 0 0,-11-26 1 0,-23-21 0 0,36-27 0 0,11-23 1 0,35-35 0 0,13-11 2 0,-1-25 2 0,24 0-3 0,12 0 0 0,25 0 0 0,11 0-19 0,11 0-26 0</inkml:trace>
  <inkml:trace contextRef="#ctx0" brushRef="#br0">21650 2786 0 0,'0'0'1'0,"-13"-12"15"0,2 1 5 0,11-2-2 0,-13 13-5 0,-10 0-6 0,23 24-3 0,36-24-2 0,83-11-2 0,47-26 1 0,13 14 0 0,-25-1-3 0,-70 24 2 0,-48 0 0 0,-12 0-4 0,11-12-19 0,-12-13-36 0</inkml:trace>
  <inkml:trace contextRef="#ctx0" brushRef="#br0">22197 2500 0 0,'-12'0'0'0,"0"0"8"0,0-13 7 0,12 13 8 0,24 0 1 0,1 13-19 0,22-13-2 0,-12 12-1 0,13 24-2 0,0-24 0 0,-13-1 0 0,1 2 0 0,0-1 0 0,-12-12 1 0,-1 0 0 0,-12-12 1 0,2 12 0 0,-13 0 0 0,-13 24 0 0,-33 35 1 0,-26 24 1 0,-23 1 1 0,35-13-1 0,24-24-1 0,25 1-2 0,11-25 0 0,11-23-13 0,-11-23-83 0</inkml:trace>
  <inkml:trace contextRef="#ctx0" brushRef="#br0">23138 2382 19 0,'-12'-13'7'0,"12"-22"3"0,23 12 2 0,-23-2 2 0,0 25-7 0,-47 36-3 0,-24 11 0 0,10 25-3 0,25-13-1 0,14 12-1 0,34-34 0 0,34 10 0 0,26 1 0 0,-1-1 1 0,-10 0 0 0,-50-10 1 0,-70 10 7 0,-12-23 0 0,-1-24-4 0,36 13-1 0,13-13-2 0,23 0-13 0,0 0-39 0,10-13 16 0</inkml:trace>
  <inkml:trace contextRef="#ctx0" brushRef="#br0">23328 2405 7 0,'-11'-60'16'0,"-1"37"1"0,35 23 0 0,-34 35-5 0,-1 74-3 0,1 33-7 0,11-47-1 0,46-1 0 0,1-33 1 0,2-26-1 0,-14-23-2 0,13-49-19 0,-12-21-31 0,-36 45 41 0</inkml:trace>
  <inkml:trace contextRef="#ctx0" brushRef="#br0">23174 2655 5 0,'0'0'0'0,"0"0"16"0,71-24 0 0,35-23-11 0,1 11-6 0,-46 25-40 0</inkml:trace>
  <inkml:trace contextRef="#ctx0" brushRef="#br0">23793 2715 8 0,'0'0'0'0,"-24"-48"8"0,12 12-1 0,0-24 4 0,12 37-2 0,-13-1-5 0,-10 12-1 0,-13 24-1 0,13 1 1 0,-13 46-3 0,12 0 3 0,-11 12-1 0,10-11 0 0,38-12-1 0,22-14-1 0,13-34 0 0,-1-46 0 0,-11-13-1 0,-13-1 2 0,-23 36 5 0,0 24 1 0,0 13-4 0,0 33 0 0,13-10-2 0,11 12 0 0,12-12-2 0,-2-13-21 0,15-23-38 0</inkml:trace>
  <inkml:trace contextRef="#ctx0" brushRef="#br0">23888 2548 7 0,'0'-11'10'0,"0"-26"8"0,36 14-1 0,11 33-6 0,-11 51-3 0,0 33-7 0,0-21 1 0,-13-2 0 0,-23-35 3 0,0-24-4 0,-12-36 2 0,1-23-3 0,-14-13 0 0,25-1 0 0,60-21 3 0,12 22-4 0,-2 37 3 0,-21 12 3 0,-25-2-4 0,-24 26 2 0,0-2-8 0,0-11-83 0</inkml:trace>
  <inkml:trace contextRef="#ctx0" brushRef="#br0">23424 3310 15 0,'-73'0'6'0,"-9"-11"10"0,34-2-10 0,48-24 0 0,143-34 0 0,132-11-4 0,22 34-3 0,-83 0 1 0,-154 37 1 0,-96 22 2 0,-107 25 0 0,-59 12-2 0,-13 12 4 0,13-1-2 0,95-13-1 0,83-33 0 0,130-26 0 0,133-45-4 0,71-2 0 0,-1 13-1 0,-130 23 0 0,-155 24 3 0,-109 24 4 0,-140 36 1 0,-96-13-2 0,23 1 3 0,130-13-2 0,181-35-1 0,130-35-3 0,95-13-3 0,-47 24 4 0,-109 12-15 0,-69 12-48 0</inkml:trace>
  <inkml:trace contextRef="#ctx0" brushRef="#br0">20078 3929 19 0,'70'-60'2'0,"121"-11"0"0,24 24 1 0,-72 10-2 0,-84 26-1 0,-59 11 4 0,-71 0-3 0,-60 48 1 0,-60 11 3 0,-11 12 0 0,59-12-2 0,107-34 1 0,120-50 2 0,130-46-1 0,96-36 0 0,-13-12 4 0,-106 48-5 0,-145 47-4 0,-46 24-63 0</inkml:trace>
  <inkml:trace contextRef="#ctx0" brushRef="#br0">20244 4262 0 0,'0'-12'2'0,"-12"-35"16"0,12 35 8 0,0 12-20 0,0 36 4 0,23 11-3 0,13-11-1 0,0 0-1 0,0-11-2 0,-12-25-1 0,0 11 0 0,-1-22 0 0,2-39 0 0,-2-9-1 0,-12 13 4 0,2-4 4 0,-13 27-5 0,12 12-2 0,12 11 0 0,-12 23-1 0,12 25-1 0,-2-12 0 0,3-13 0 0,-1-11 1 0,-12 1 0 0,-12-26 2 0,0-11-1 0,11-10 2 0,2-16-4 0,10 16-1 0,-10 10 1 0,34 36 1 0,-23 0 0 0,-1 11 0 0,2 1 0 0,-14-24 0 0,1-13 1 0,12-21-2 0,0 10 2 0,25-12-3 0,-26 36 0 0,0 23 2 0,-23 25-1 0,11-12 2 0,25 1-1 0,1-26-1 0,-25-11-60 0,-12-11-4 0</inkml:trace>
  <inkml:trace contextRef="#ctx0" brushRef="#br0">20387 3990 73 0,'-48'-13'1'0,"13"13"-5"0,22 13-65 0</inkml:trace>
  <inkml:trace contextRef="#ctx0" brushRef="#br0">21209 4072 15 0,'0'0'0'0,"-24"-36"6"0,12-10-4 0,24 9 3 0,-12 13 9 0,0 12-8 0,0 1-3 0,-12 11-1 0,-1 11-1 0,-10 25 1 0,0 22 1 0,-1-8 0 0,12-3-2 0,24-35 2 0,22-37 1 0,15-9-2 0,-26 9-1 0,-23 37 0 0,13 1 0 0,34-13 1 0,25-37 0 0,11 3-1 0,-23 9 0 0,-26 13 0 0,-34-12 1 0,0 1-1 0,-10-2 0 0,-2 2-1 0,-12 11 0 0,0 1 0 0,12 22-1 0,-12 1 1 0,12 11 0 0,36 25-1 0,60 24 2 0,11 11-2 0,-48-1 3 0,-71-21-1 0,-48-14 1 0,26-34-8 0,10-61-75 0</inkml:trace>
  <inkml:trace contextRef="#ctx0" brushRef="#br0">21590 3990 4 0,'0'-13'11'0,"36"-24"11"0,35 3-13 0,24-37-6 0,-47 10-1 0,-48 38 11 0,-72 57-6 0,1 39 0 0,47-14-2 0,71-36 1 0,73-23-3 0,35-59-86 0</inkml:trace>
  <inkml:trace contextRef="#ctx0" brushRef="#br0">23412 3500 5 0,'-12'-23'7'0,"-1"0"10"0,26 34-7 0,-1 72 5 0,12 24-9 0,-24-11-4 0,0-37 3 0,22-23-40 0,-9-13 4 0</inkml:trace>
  <inkml:trace contextRef="#ctx0" brushRef="#br0">23745 3643 0 0,'0'-34'1'0,"0"-3"4"0,-13 1-1 0,13 25 0 0,-11-2 1 0,-1 13-2 0,-11 13-1 0,-1 10 0 0,1 25 1 0,10-1 0 0,1-10-1 0,37-37 3 0,9-25-1 0,2-10-4 0,-13 24-1 0,-10 32 0 0,11 4 2 0,36-25 1 0,-1-59 1 0,-11-12 0 0,-24-13-1 0,-24 13-1 0,-24 34-1 0,-1 26 0 0,14 11 0 0,11 11-3 0,0 37 3 0,24 12 0 0,12-13 0 0,-1-35 2 0,24-24-2 0,-11 12-1 0,-36 48 0 0,-59 0 2 0,-49-23 1 0,36-25 2 0,49-50-11 0,47 3-4 0,23 35 6 0,-11 12 3 0,-1 12 5 0,37-36 2 0,11-23-3 0,-11-1-2 0,-74 25 2 0,-32 23 1 0,-38 23-1 0,24 13 0 0,24-11-1 0,60-14 0 0,24-11 1 0,10-24-1 0,-33-36 1 0,-14-22 0 0,-35-14 0 0,-12 60-2 0,-11 24-1 0,10 60 0 0,13 35 1 0,13-11-2 0,58-26 4 0,72-57-1 0,-36-49-55 0</inkml:trace>
  <inkml:trace contextRef="#ctx0" brushRef="#br0">22638 5191 0 0,'-13'0'0'0,"2"0"0"0,-1 0 9 0,-1 13-1 0,2-13-1 0,11 0-2 0,0 11 0 0,0-11 2 0,-12 0 0 0,12 12 0 0,0-1 0 0,-13 2-3 0,13-1-1 0,13 0 1 0,35-1-2 0,23-11 1 0,37-11-2 0,11 11-1 0,11-12 0 0,2 12 3 0,-25 0-1 0,-48 0 0 0,-23 0 1 0,-12 0-2 0,-12-12 1 0,0-12-3 0,-12 12-22 0,-48 12-41 0</inkml:trace>
  <inkml:trace contextRef="#ctx0" brushRef="#br0">23257 4857 17 0,'0'-11'6'0,"0"-1"3"0,0 24-3 0,-24 36 1 0,-24 11-1 0,-11 12-2 0,-1-23-2 0,0-12 1 0,1-11 0 0,0-4 0 0,23-21-1 0,11 25 0 0,14-13 0 0,11-12-2 0,11 47 1 0,38 1 0 0,22 0-1 0,13-12 1 0,-49-1 0 0,-11-10 0 0,-24-25 2 0,0 11 2 0,0-11-1 0,-11 0-2 0,-2 0 0 0,2 0-2 0,-13 0-77 0</inkml:trace>
  <inkml:trace contextRef="#ctx0" brushRef="#br0">22721 6536 1 0,'-12'-11'8'0,"12"-1"5"0,0 1-8 0,12 11 4 0,-12 0 1 0,0 11-3 0,-12 12-3 0,0 1-1 0,-12 23-3 0,-35 24 3 0,11 13-1 0,-11 0 0 0,-2-1 0 0,3 1 2 0,10-25 3 0,12-11 1 0,1-12-3 0,10-1 0 0,2 1-2 0,12-24 1 0,-2 0-4 0,13-12 1 0,-12-24-30 0,12-12-45 0</inkml:trace>
  <inkml:trace contextRef="#ctx0" brushRef="#br0">22244 6715 0 0,'0'0'0'0,"13"0"2"0,-1-12 6 0,-12 24 8 0,0-12-14 0,0 13 3 0,0-2 1 0,23 1-2 0,1-1-2 0,12 2-1 0,0 11-1 0,-1-1 1 0,13 1 0 0,0 13 0 0,-1-26-1 0,-24 24 1 0,2-10 0 0,11-2-1 0,-1 1 1 0,-11 0-1 0,1 0 1 0,-2-1 1 0,-23-23 3 0,11 12-1 0,-11-12-1 0,13 0-2 0,-26 0-24 0,2-12-21 0</inkml:trace>
  <inkml:trace contextRef="#ctx0" brushRef="#br0">14588 6846 25 0,'-36'-13'20'0,"12"-10"0"0,48 12-13 0,36-26-1 0,10 14 3 0,38 12 0 0,35 11-2 0,23 0-2 0,37 0-3 0,0 47-2 0,11 36 0 0,-11 24 2 0,22 0-1 0,-10 12 0 0,-36 25-1 0,-36 11 1 0,-24-13 1 0,-24-11 2 0,12-12 5 0,-12-48-2 0,-11-23-3 0,-48-23-1 0,-25-14 1 0,-47-22-23 0,13-26-92 0</inkml:trace>
  <inkml:trace contextRef="#ctx0" brushRef="#br0">17136 7572 11 0,'-12'-11'3'0,"0"11"7"0,24 0 2 0,12 11 3 0,12 62 5 0,11 21-14 0,1 13-4 0,0-35 2 0,-24-14 2 0,-1 15-1 0,-23-38 1 0,-35-11 0 0,-37-12 4 0,-47-12 4 0,-13 11-3 0,14 2-6 0,-1-13-1 0,47 0-10 0,61 0-114 0</inkml:trace>
  <inkml:trace contextRef="#ctx0" brushRef="#br0">1846 4108 51 0,'-48'-24'30'0,"12"12"-18"0,36 1 3 0,13 11-12 0,22 23 0 0,-11 13 8 0,24 35-4 0,0-12-1 0,-13 12 2 0,13-10-2 0,10-1-2 0,3-49 0 0,-1-11 0 0,11-71 1 0,36-37 0 0,84-46 1 0,47-13 0 0,0 24-4 0,-24 13 0 0,-35 22-1 0,-48 36 1 0,-36 13 7 0,-47 22-3 0,-24 37-3 0,-24 13 1 0,-13 11-8 0,13 23-99 0,25-47 7 0</inkml:trace>
  <inkml:trace contextRef="#ctx0" brushRef="#br0">10717 4061 7 0,'0'0'0'0,"-23"-25"12"0,-1 0-3 0,24 15 5 0,13-1-9 0,10 11 4 0,1 0 4 0,11 11-5 0,1 36 0 0,0 13-3 0,0 11 0 0,-13-11-3 0,25 11 0 0,-1-23-2 0,1-1 1 0,0-23-1 0,-1 0 2 0,1-24-1 0,13-36 1 0,32-47-2 0,50-60-3 0,48 0 2 0,24 12 4 0,-13 24 1 0,-11 24-2 0,-25-1 1 0,-11 25 1 0,-12 11 1 0,-71 24 2 0,-37 24-3 0,-35 0 1 0,0 13-1 0,0-2-5 0,0-11-127 0</inkml:trace>
  <inkml:trace contextRef="#ctx0" brushRef="#br0">17612 13954 26 0,'0'-24'8'0,"0"-23"7"0,0 10 8 0,12 26-5 0,0 11-12 0,12 72 0 0,-12 118 3 0,-12 143-2 0,-12 132-7 0,0 47 1 0,-24-60 1 0,25-71-1 0,-1-95 0 0,12-84 3 0,-13-47-3 0,13-60-1 0,0-83-25 0,13-95-73 0</inkml:trace>
  <inkml:trace contextRef="#ctx0" brushRef="#br0">17827 13823 28 0,'0'0'0'0,"-119"-24"17"0,59 12-4 0,24 12 2 0,25 0-13 0,58 0 2 0,49 12 4 0,81-12 2 0,86-24 2 0,82 1-3 0,72-1-4 0,59 0 0 0,37 0-2 0,34 1 1 0,24-1-1 0,-11 11 6 0,-47 13 5 0,-73 13-9 0,-72-1-1 0,-93 0-5 0,-84 11 1 0,-48-12 1 0,-47-11-2 0,-49 13 2 0,-24-13-2 0,-23 0 2 0,0 12-1 0,-11 13-1 0,11 33 0 0,11 73-2 0,12 107-3 0,-23 168-4 0,-11 70 5 0,11-24 2 0,36-107 2 0,-24-60 3 0,0-70-1 0,-24-12 2 0,-25-25-1 0,14-59-105 0,12-119 69 0</inkml:trace>
  <inkml:trace contextRef="#ctx0" brushRef="#br0">17827 17015 25 0,'0'0'0'0,"-106"-13"11"0,21 1-7 0,2 0 5 0,36 12 2 0,10 12-2 0,37 0 4 0,48 1 7 0,95-26-1 0,82-11-8 0,110 1-2 0,105-25 0 0,84 1 0 0,84-1 0 0,11 0-1 0,0-11-1 0,12 11-2 0,-48 12-4 0,-106 12-1 0,-143-11 1 0,-132-1 5 0,-83 12-1 0,-12-12-4 0,-47 12-4 0,-37-10-102 0,-23 21 24 0</inkml:trace>
  <inkml:trace contextRef="#ctx0" brushRef="#br0">17827 14419 3 0,'-36'0'5'0,"-47"0"6"0,-1 11-1 0,36-11-1 0,61 12-7 0,106-24-1 0,155-36 1 0,214-23 0 0,143 12 1 0,119 0 2 0,12 22 1 0,-36 26 4 0,-94 22-8 0,-157 13-2 0,-164 0-1 0,-180-12 1 0,-179-1-20 0,-142-22-30 0</inkml:trace>
  <inkml:trace contextRef="#ctx0" brushRef="#br0">17565 14763 57 0,'-298'48'17'0,"108"12"-11"0,225-60 0 0,275-60 23 0,381-59-10 0,345-12-12 0,142 36 0 0,-70 59-7 0,-203 25-3 0,-262 34-5 0,-275 1 3 0,-295-12-19 0,-323-24-19 0,-84-1-17 0</inkml:trace>
  <inkml:trace contextRef="#ctx0" brushRef="#br0">17934 14978 54 0,'0'0'0'0,"-381"95"12"0,274-58-7 0,273-62 15 0,347-46 9 0,331-36-13 0,265-12-8 0,81 47-6 0,-142 48-6 0,-262 48-8 0,-345 12-4 0,-345-12-51 0,-180-24 26 0</inkml:trace>
  <inkml:trace contextRef="#ctx0" brushRef="#br0">18066 15288 73 0,'-263'48'5'0,"-23"23"-2"0,334-59 2 0,333-72 20 0,369-47-3 0,310-1-11 0,83 49-9 0,-95 47-4 0,-227 49-6 0,-320-14-12 0,-370 1-40 0,-226-12 7 0</inkml:trace>
  <inkml:trace contextRef="#ctx0" brushRef="#br0">17827 15800 85 0,'-155'47'6'0,"310"-47"-2"0,320-59 2 0,276-37 17 0,214 25-8 0,70 35-14 0,-129 36-4 0,-227 24-6 0,-322 0-38 0,-321-24-9 0,-84 0 33 0</inkml:trace>
  <inkml:trace contextRef="#ctx0" brushRef="#br0">17361 16490 61 0,'-107'36'11'0,"84"12"-9"0,321-84 3 0,309-83 16 0,298-13-3 0,179 2-6 0,-36 23-8 0,-192 23-4 0,-247 24-6 0,-252-46-105 0</inkml:trace>
  <inkml:trace contextRef="#ctx0" brushRef="#br0">22721 13502 32 0,'-12'-12'2'0,"-36"0"15"0,37 12 7 0,-1 12-6 0,-1 24-2 0,13 35-3 0,0 12-4 0,13 60-4 0,-13 83-3 0,-24 132-2 0,-1 94 0 0,14 25 5 0,58-62 7 0,25-57-4 0,-12-96 1 0,-36-24 4 0,11-47-5 0,-11-72 1 0,-12-83 0 0,0-60-2 0,-12-72-46 0,0-23-123 0</inkml:trace>
  <inkml:trace contextRef="#ctx0" brushRef="#br0">23543 13155 8 0,'12'-10'9'0,"11"-51"17"0,1 27 0 0,-24 9 2 0,0 13-2 0,-36 36-10 0,-47 73-3 0,-24 45 0 0,0-12 0 0,23-21-5 0,12-38-5 0,38-37-1 0,21-21 1 0,13-37-12 0,13-36-36 0,-13 26-51 0,0 21 57 0</inkml:trace>
  <inkml:trace contextRef="#ctx0" brushRef="#br0">22983 13109 3 0,'0'0'5'0,"12"-25"15"0,-12 25 7 0,0-11 0 0,0-1-8 0,0 12-5 0,0 0-6 0,11 12-1 0,2-1-2 0,10 26 1 0,1 10-2 0,23 24-1 0,14-11 0 0,22 1-1 0,11-3 1 0,-21-11-1 0,-3-10 1 0,-34-24 1 0,-11-2 2 0,-2-11 3 0,-11-11-4 0,-12-2-4 0,0 13-28 0,-12-12-125 0</inkml:trace>
  <inkml:trace contextRef="#ctx0" brushRef="#br0">19161 13145 1 0,'23'-11'18'0,"13"-26"16"0,12 24 1 0,-2-10-13 0,-10-1-13 0,-36 24-2 0,0-12-2 0,-23 12-2 0,-12 0-3 0,-14 25 0 0,2-14 0 0,-24 25 0 0,23-12 0 0,1 10-1 0,22-9 1 0,14 0 0 0,22 22 0 0,49-12 1 0,36 13-1 0,-25 0 0 0,-35 0 0 0,-84-14 1 0,-35-9 5 0,-13-13 4 0,49-36-3 0,35 24-6 0,12-13-4 0,23 13-49 0,2 13-39 0</inkml:trace>
  <inkml:trace contextRef="#ctx0" brushRef="#br0">19422 13335 44 0,'-11'-25'29'0,"11"2"2"0,11 23-12 0,1 73-6 0,0 57-7 0,12 13-2 0,-24-35-2 0,-12-26-1 0,0-46 1 0,-23-36 1 0,-1-84-7 0,0-46 1 0,24-37 3 0,35 49 1 0,13 45 1 0,48 50 2 0,11 35-1 0,-47 35-2 0,-73 13 1 0,-68-25-1 0,-3-11 0 0,72-12-40 0,24-12-69 0</inkml:trace>
  <inkml:trace contextRef="#ctx0" brushRef="#br0">19887 13431 26 0,'-13'-37'32'0,"13"3"-2"0,-11-27-7 0,-1 14-9 0,12 11-9 0,-24 36-4 0,-11 12 0 0,-26 36 1 0,15-1-1 0,22 13-1 0,0-12 0 0,24-25 0 0,36-23 2 0,11-36-1 0,13-11-1 0,-13-1 2 0,-34 35 6 0,-13 26-5 0,0 24-1 0,11-3 0 0,-11-10-1 0,36 0-7 0,0-12-30 0,11-12-29 0,-35 0 23 0</inkml:trace>
  <inkml:trace contextRef="#ctx0" brushRef="#br0">20055 13347 27 0,'-13'-37'44'0,"26"3"-7"0,10 22-14 0,-12 35-13 0,12 25-7 0,-23 0-1 0,0-13-1 0,0-22 1 0,-11-13 2 0,22-25-3 0,-11-10-1 0,13 11 0 0,-1 12 1 0,12 12 0 0,12 12 1 0,11 12-1 0,-36-12 1 0,-11-1 0 0,-11-22 2 0,22-25-4 0,25 12 0 0,0 24-1 0,-12 37 2 0,-12-3-1 0,0-10 0 0,0-24-26 0,12-24-91 0</inkml:trace>
  <inkml:trace contextRef="#ctx0" brushRef="#br0">20566 13073 68 0,'0'-119'23'0,"34"60"12"0,2 82-20 0,-23 143-6 0,-26 85-8 0,-33-13 0 0,22-95 1 0,24-72-5 0,12-59-71 0,0-36 10 0</inkml:trace>
  <inkml:trace contextRef="#ctx0" brushRef="#br0">20840 12990 79 0,'0'0'8'0,"-12"23"18"0,12 98-8 0,0 32-8 0,0-46-4 0,-24-47-3 0,-1-24 1 0,14-61 2 0,11-46-4 0,24 0-1 0,12 35 0 0,-13 25-1 0,13 11 1 0,12 11-1 0,-23 25 0 0,-2 1 1 0,-12 9-1 0,1-21 0 0,12-14 1 0,12 1 0 0,12-35 0 0,-13-14 0 0,-11 14 0 0,-1-13 0 0,-10 11-1 0,10 14 0 0,-11 11 0 0,-12 24-1 0,0 13 1 0,-12-3 0 0,12 3 0 0,12-26 0 0,36 1-1 0,12-24 0 0,-25-24 1 0,1 1 1 0,-12 24-1 0,-12-2 1 0,12 1-1 0,-12 37 0 0,-2 9 0 0,-10-10 0 0,0 0 0 0,-10-1 0 0,10-10 0 0,10-13 1 0,-10-13 0 0,13-21-1 0,23-3 2 0,12 3-3 0,11 9 2 0,-11 25-1 0,-24 25-1 0,-12-2 1 0,-12 0 2 0,-12-11-1 0,35-36 1 0,37 1-1 0,-36 23-2 0,-12 35 0 0,1 1 3 0,-13-24-20 0,-25-24-74 0,13 1 48 0</inkml:trace>
  <inkml:trace contextRef="#ctx0" brushRef="#br0">21483 13073 87 0,'-60'-36'33'0,"12"24"-11"0,60 12-76 0,-12 0-3 0</inkml:trace>
  <inkml:trace contextRef="#ctx0" brushRef="#br0">21328 13394 9 0,'0'0'14'0,"0"0"30"0,0 0-13 0,0-11-6 0,11-12-23 0,2-2-1 0,-13 0 0 0,-24 2 0 0,-12 0 1 0,0-2 1 0,-11 25 0 0,-2-11-1 0,3 11 1 0,10 11-2 0,0 26 1 0,11-3 0 0,2 27-1 0,23-14 0 0,23-23 0 0,2-1 0 0,11-23 0 0,0-11 1 0,-1-25 0 0,1 1-2 0,0-13 6 0,-13 23-1 0,1 2 2 0,-24 23-4 0,0 23-2 0,12 27-3 0,13-16 4 0,-2-22-2 0,-12 0 2 0,2-12 0 0,-13-12-25 0,0 0-108 0</inkml:trace>
  <inkml:trace contextRef="#ctx0" brushRef="#br0">23174 13168 21 0,'0'0'15'0,"-25"-34"6"0,61 9-6 0,60 0-3 0,59 2-5 0,11 23-1 0,-95 12-2 0,-58 12 0 0,-97 13 0 0,-71-3-1 0,-23 3-1 0,47-3-2 0,83-21 0 0,71-13 1 0,121-13-1 0,46 2 1 0,2-12-1 0,-62 23 0 0,-106 0 3 0,-119 34 2 0,-96 14-1 0,-35-12-2 0,107-12-1 0,70-11-1 0,85-13 0 0,48 0-2 0,-48 11-54 0,-24 1 3 0</inkml:trace>
  <inkml:trace contextRef="#ctx0" brushRef="#br0">22721 13276 32 0,'0'0'0'0,"-12"-37"24"0,24 14 2 0,12-1-9 0,-1 37-7 0,2 46-5 0,-25 0 0 0,-12 12-2 0,-12-11-1 0,1-24 0 0,23-11-1 0,11-14-1 0,25-1 1 0,10 3 0 0,15-26 2 0,-2-8 0 0,-11 21-3 0,-37 0-36 0,2 11-48 0</inkml:trace>
  <inkml:trace contextRef="#ctx0" brushRef="#br0">23269 13515 12 0,'0'-13'6'0,"0"-24"6"0,12 14 3 0,-12 12 0 0,0-14-1 0,-24 13-6 0,0 12-5 0,-12 0 0 0,1 12-1 0,-1 13 0 0,0 9-2 0,12 3 2 0,24-24-3 0,13-2 2 0,34-22 0 0,1 11-2 0,-1 0 1 0,-11 11 0 0,12-11-1 0,-2-11 2 0,15-39 0 0,-2 16-1 0,-11-14 1 0,-24 12 0 0,-1-1-2 0,-23 3 2 0,0 34 0 0,-11 0 3 0,-1 34-2 0,-1 27-1 0,2-26-1 0,35-23 1 0,35-12-1 0,-22 0-2 0,-26 47 0 0,-47 3 1 0,-23-29 1 0,47-21-1 0,-48 0 1 0,48-58-16 0,35 22-5 0,13 25 18 0,0 34 4 0,24-12 4 0,23-11 2 0,25-23-2 0,-14-1-1 0,-45 0-4 0,-38 24 1 0,-22 0 0 0,-25 12 1 0,0 0 0 0,36 1-1 0,12-2-1 0,24 1 1 0,12-24-1 0,-14-12 1 0,2-11-1 0,-36 12 1 0,-23 23-1 0,-13 0 2 0,-12 23 1 0,25 12-2 0,10 1-1 0,38-12 1 0,34-12-1 0,13-12 0 0,-1-25 1 0,-10-22 0 0,-27-24 0 0,-11-37-1 0,-10 14 1 0,-1 33 0 0,-1 27-1 0,-11 34 0 0,-23 23-1 0,-1 38 1 0,12 10 0 0,1 0 1 0,34-37 0 0,37-21 0 0,47-13-2 0,-35 48-2 0,-49 12 2 0,-70-26 3 0,-25-34-6 0,37-23-56 0,35 12 37 0</inkml:trace>
  <inkml:trace contextRef="#ctx0" brushRef="#br0">24519 13360 27 0,'0'0'22'0,"0"11"14"0,-12-11-100 0</inkml:trace>
  <inkml:trace contextRef="#ctx0" brushRef="#br0">22553 12929 12 0,'0'-23'18'0,"-11"12"-3"0,-12 11 6 0,-1 0-4 0,-25 34-8 0,-9 39-4 0,-14 34-2 0,25 36-1 0,35-1-2 0,47-21 1 0,49-16-1 0,22-45-28 0,-46-36-34 0</inkml:trace>
  <inkml:trace contextRef="#ctx0" brushRef="#br0">24578 12847 43 0,'0'-12'11'0,"-34"-12"2"0,34 12-6 0,23 71-1 0,84 133-4 0,-37 34-4 0,-92-24 1 0,-50-71 13 0,-34-72-4 0,33-23-5 0,62-49-89 0</inkml:trace>
  <inkml:trace contextRef="#ctx0" brushRef="#br0">24984 12418 26 0,'0'-12'4'0,"35"-11"7"0,13-1 16 0,-24 12-7 0,-11 12-10 0,-50 36-1 0,-23 35-2 0,-24 0-3 0,37-11 1 0,0-24 0 0,-2-1-2 0,26-11-2 0,0-12 1 0,23-12 0 0,-12 0-8 0,24-23-40 0,-12-2-27 0</inkml:trace>
  <inkml:trace contextRef="#ctx0" brushRef="#br0">24686 12322 6 0,'0'0'5'0,"-12"0"19"0,0-11-15 0,12 11 19 0,12-12-12 0,-12 12-8 0,12 12-3 0,-12-1-2 0,12 14 0 0,0 11 1 0,35-1 1 0,-11 1-1 0,-13-13-1 0,2 2 0 0,-1 10-1 0,11-24-1 0,1 26-1 0,0-13 1 0,-13-1 0 0,1 1 0 0,-12-11-1 0,0 10 1 0,12-12 0 0,-12 2 2 0,13-1 2 0,9-12-2 0,-11 0 0 0,-23-12-1 0,-23-1-12 0,-11 2-112 0</inkml:trace>
  <inkml:trace contextRef="#ctx0" brushRef="#br0">22292 12644 21 0,'-12'-12'11'0,"12"1"2"0,0 11 6 0,0 0-2 0,12 23-5 0,0 13-6 0,12 0-2 0,-12 22-1 0,0 15 1 0,-12-14-1 0,0 14 1 0,-12-2-2 0,12 24-1 0,0-1 0 0,0 2 0 0,-12-13 0 0,12 14 0 0,0 21 0 0,-12 1 0 0,0 25-3 0,12-39 1 0,0 16 1 0,12 9 0 0,0-23 1 0,-12 12-1 0,12 0 1 0,0 0 0 0,0 12-1 0,-12-12-1 0,0 25 1 0,0-14 1 0,0 13-1 0,0 12 0 0,12-13 6 0,-12 37-6 0,34-24-1 0,-34 0 4 0,0 0-1 0,13 0-1 0,-1 11 1 0,-1-47-2 0,-11 48 0 0,0-12 1 0,13-13-1 0,-26 1-3 0,13-36 4 0,-11-11 6 0,11 11-8 0,-12-11 0 0,12-37 5 0,0-24 2 0,0-11-6 0,12-12 0 0,-1-24-48 0,38-35-54 0</inkml:trace>
  <inkml:trace contextRef="#ctx0" brushRef="#br0">20185 17120 5 0,'0'13'4'0,"-12"-13"-2"0,12-13 8 0,0-33 15 0,12-2 2 0,11 12 10 0,-12 24-19 0,-11 72-10 0,-22 83-1 0,-14 0-5 0,36-37-5 0,0-69-1 0,12-26-46 0,-12-59-36 0</inkml:trace>
  <inkml:trace contextRef="#ctx0" brushRef="#br0">20219 16894 37 0,'-22'-11'36'0,"-14"35"-9"0,-36 59-1 0,25-24-13 0,11 1-3 0,24-24-7 0,0-11-1 0,12-25-1 0,-12 0 0 0,12-37 2 0,12 1-1 0,24-12-3 0,1 14 5 0,-3-3-4 0,14 2 6 0,-12 23 1 0,10 36-1 0,3 59-4 0,-1-12 5 0,-1-23-5 0,-23-24 2 0,-24-12-1 0,13-48-14 0,10 12-95 0,-23 11 36 0</inkml:trace>
  <inkml:trace contextRef="#ctx0" brushRef="#br0">19232 17669 19 0,'0'0'0'0,"-12"-36"28"0,-1 0 6 0,2 13-12 0,11 46-16 0,-12 61-6 0,12 35-5 0,12-12-1 0,48 0 0 0,-13-118 9 0,0-49 2 0,2-35 1 0,-14 24-1 0,-11 11 0 0,-12-12 0 0,0 24 3 0,-12 25 2 0,0 58-6 0,13 49-5 0,-13 11-4 0,0-24 0 0,34-23-54 0,-9-36-12 0</inkml:trace>
  <inkml:trace contextRef="#ctx0" brushRef="#br0">19695 17871 26 0,'0'0'16'0,"-22"-23"13"0,34 11 0 0,23 12-14 0,1 23-10 0,-25 25-5 0,-11-12 0 0,-23-1 0 0,10-47 4 0,13-47 1 0,36 11 0 0,-11 0-2 0,10 37 0 0,12 11-4 0,-11 48 2 0,-11-14-3 0,-25-9 2 0,0-25-26 0,11-12-81 0</inkml:trace>
  <inkml:trace contextRef="#ctx0" brushRef="#br0">20148 17800 17 0,'0'0'0'0,"25"-36"28"0,-1-1 10 0,-13 15-19 0,-22 22-6 0,-25 12-4 0,-24 23-6 0,25 1-5 0,24 0 0 0,45-12-1 0,2 23-1 0,0 1 2 0,-49-13 1 0,-23-23 2 0,-10-24-1 0,35-23-51 0,34-1-6 0,-12 36 51 0</inkml:trace>
  <inkml:trace contextRef="#ctx0" brushRef="#br0">20208 17836 4 0,'24'-12'12'0,"24"-12"7"0,-24 1 22 0,-24 23-14 0,-13 11-12 0,-10 12-11 0,23 25-5 0,-13-25-3 0,38 14 2 0,11-13 0 0,-1-24 1 0,1-11 3 0,0-14 3 0,-12-11 0 0,-1 1 1 0,0 10 2 0,-10 14-4 0,-13 22-5 0,-13 49-3 0,13-12 0 0,13-12 2 0,35-25 0 0,23-22 2 0,-11-37 3 0,-13 23 3 0,-11-21 2 0,-25 10 8 0,-11 36-7 0,-11 11-8 0,11 49-4 0,-12 24-4 0,-12 23-2 0,13-61 15 0,11 4-11 0,-13-3 6 0,2-47 1 0,22-107 1 0,13-25 10 0,23 25-5 0,14 25-4 0,-2 45-3 0,-23 49-1 0,-24 24-1 0,-60 24 3 0,-59-37-6 0,12-12-47 0,70-11-68 0</inkml:trace>
  <inkml:trace contextRef="#ctx0" brushRef="#br0">18136 18931 17 0,'0'0'1'0,"-47"0"3"0,-1 12 28 0,36-12-16 0,24-12-11 0,72-12-7 0,57-13 5 0,74-45-6 0,84-12 3 0,46-14 5 0,36 1 2 0,23 12-2 0,25-1 2 0,-12 13 0 0,107-14-5 0,-309 63 19 0,-108 10-3 0,-72 11-9 0,-22 13-2 0,-26 0-8 0,-22 0-11 0,-1 0-96 0,36-11 75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19207 11466 72 0,'-36'-24'9'0,"26"24"-6"0,33 0-1 0,13 0 9 0,24-12 8 0,59 12-11 0,36 0-2 0,71 0 0 0,49 0-2 0,33-12 0 0,26-1 0 0,-1 13 0 0,-24 13-2 0,-22-13 0 0,-37 0 1 0,-36 0-2 0,-35 0 0 0,-25 0 1 0,-46 0-2 0,-25 12 0 0,-24-12-4 0,-59 0-47 0,-59 12-44 0</inkml:trace>
  <inkml:trace contextRef="#ctx0" brushRef="#br0">19434 11405 68 0,'-23'-11'13'0,"34"22"-8"0,73-22 3 0,23 11 9 0,36 0-6 0,47 0-4 0,49 0-1 0,-1 0-2 0,11-12 2 0,14 1 0 0,-13 11 3 0,36-12-5 0,-1 0 2 0,1 12-5 0,-48 0 2 0,-72 0 3 0,-46 0 3 0,-36 0-2 0,-37 0 0 0,-35 0-3 0,-12 0-4 0,-24-13-80 0,-11 2-33 0</inkml:trace>
  <inkml:trace contextRef="#ctx0" brushRef="#br0">1417 6263 14 0,'12'0'14'0,"-12"-12"16"0,-12 12-17 0,12 12 1 0,0 1 1 0,36-13-1 0,12 11-6 0,23-1 2 0,25-10 2 0,11 13-2 0,0-13-2 0,36 0-3 0,-12-13-1 0,-1 3-1 0,15 10 0 0,-15 0 1 0,-24 10-1 0,26-10 0 0,-13 13-1 0,0-13-1 0,12 0 0 0,-12 0 0 0,0 0-1 0,-12 0 1 0,-12 0-1 0,-11 0 1 0,-13 0-1 0,-11-13 1 0,-23 3-1 0,-26 10 1 0,-11 0 1 0,-48 0-1 0,-24 0 0 0,-34 0 0 0,-39 10-1 0,-21 3 2 0,-24 11-3 0,-24 12 2 0,-13-12-1 0,25-24 2 0,23 0-3 0,13-24 2 0,-1 12-2 0,-12 12 1 0,13 0-1 0,-1 12 2 0,24-1-4 0,36-11 4 0,36 0 0 0,59-11-2 0,34 11 1 0,63 0-2 0,34 0 0 0,48 0 1 0,35 0 1 0,-11 11 1 0,11 14 2 0,0-13-4 0,13-1 1 0,-1-11 0 0,12 0-1 0,1 0-1 0,-13-23 3 0,-24-2-3 0,-47 14 1 0,-25-1 0 0,-46 12 2 0,-23 0-2 0,-27 0 4 0,-22 0-3 0,-11 0-2 0,-36-11-5 0,-13-2-155 0</inkml:trace>
  <inkml:trace contextRef="#ctx0" brushRef="#br0">4716 6370 12 0,'0'0'0'0,"-48"-23"22"0,36 10-14 0,36-11-5 0,0 11 4 0,0 13 5 0,0 0 1 0,35 13-2 0,25-1-1 0,22-12-2 0,26 12-2 0,23 1-3 0,-1-13-1 0,25 0 2 0,0 11-3 0,0-11-1 0,-1 0 2 0,1 12-1 0,-13-12-2 0,1 11 2 0,-25-11 0 0,-10 0 0 0,-25 0 1 0,-12-11 0 0,-23 11 1 0,-37 0 3 0,-11-12 6 0,-12 12-5 0,-24 0-2 0,-12-11-4 0,1-14-153 0</inkml:trace>
  <inkml:trace contextRef="#ctx0" brushRef="#br0">8539 6607 5 0,'-48'-11'9'0,"12"11"-5"0,0-12 13 0,0 12 10 0,2 0-8 0,9 12-7 0,13-12-1 0,12 0-2 0,0 0 3 0,24 11-2 0,23-11 0 0,25-11-1 0,47-1-1 0,24 1-6 0,24-2 1 0,0 13-2 0,34-12 2 0,14 0 0 0,-13 1-2 0,25-1-2 0,-13 12 1 0,-11-11 0 0,-25-2-1 0,1 13-1 0,-12-12 1 0,-13 0 0 0,-22-1 0 0,-37 2 1 0,-36 11 2 0,-11 0 4 0,-37 0-1 0,2 0-2 0,-26 0 1 0,2 0-3 0,-1 0 0 0,-1-23-104 0,13 23 39 0</inkml:trace>
  <inkml:trace contextRef="#ctx0" brushRef="#br0">12135 5941 10 0,'0'0'0'0,"-24"0"5"0,-12 0 6 0,24-12 7 0,12 12 6 0,24 0-15 0,37 0-3 0,57-23-4 0,13 23-1 0,-1 0 1 0,2 0 1 0,11 10 2 0,-24 3-1 0,11-26-2 0,-46 3 0 0,-36-1 0 0,-36-14-4 0,-12 13-68 0,0-1 38 0</inkml:trace>
  <inkml:trace contextRef="#ctx0" brushRef="#br0">12814 5727 18 0,'0'0'1'0,"-12"-12"4"0,46 12-2 0,-9 0 4 0,-1 0 13 0,12 12-10 0,11 1-4 0,13 10-6 0,-1-12 3 0,-23 13-3 0,12-11 5 0,-12-2-2 0,-13 1 3 0,-11-12 0 0,-12 0-1 0,0 11-1 0,0 2-2 0,0 11 0 0,0 10-1 0,-25 27 3 0,-9-13-2 0,-14-2 1 0,12 15 3 0,-12-14 0 0,14-11 0 0,9 0-3 0,25-36-1 0,0 12-3 0,0-24-63 0,12 0-1 0</inkml:trace>
  <inkml:trace contextRef="#ctx0" brushRef="#br0">13933 5667 9 0,'0'0'4'0,"0"-23"4"0,12-13-4 0,-1 13 4 0,-11-2 11 0,0 25-7 0,13 48-10 0,10 59 1 0,13 0-3 0,24-23 2 0,-13-37 1 0,-11-23 0 0,-24-24 5 0,12-61 3 0,12-33-3 0,-1-1-1 0,1 12 1 0,-24 11-5 0,12 35-3 0,-12 27-10 0,35 20-59 0,-35 3 27 0</inkml:trace>
  <inkml:trace contextRef="#ctx0" brushRef="#br0">14635 5882 7 0,'0'0'1'0,"-11"0"5"0,33-12-5 0,14-36 1 0,13 12 3 0,-26-10-2 0,1 9-2 0,0 1 0 0,-24 13 0 0,-12-2 0 0,-35 14 0 0,-1 11 0 0,-1 0-1 0,15 11 0 0,-3 14 0 0,14 21 0 0,10 27 1 0,-10-2-2 0,23 1 2 0,23-25-1 0,13-34 1 0,13-26-1 0,-2-34-1 0,-11-1 1 0,0 1 0 0,-25-1 0 0,1 12 0 0,0 24 1 0,12 12 0 0,-24 36-1 0,25 11 0 0,-2 13 1 0,13-12-1 0,11-25 1 0,1-23-1 0,-2-23 1 0,3-13-1 0,-1-12 1 0,-13-11-2 0,-11-1 2 0,-1 13-2 0,-10-1 1 0,-13 25 0 0,12-14 0 0,-12 24 0 0,0 3 1 0,0 20-2 0,-25 3 1 0,2 11 1 0,23-11 0 0,23 10-1 0,26-12-1 0,10-11 1 0,1 25 0 0,-36-2 0 0,-12 25 0 0,-12-12 0 0,11-1 1 0,12-10-1 0,14-2 0 0,11-23 0 0,10-12-1 0,14-36 1 0,-1-11 0 0,-10-12 0 0,-50 35 0 0,13 13 4 0,-12 34 1 0,12 25-3 0,0 22-1 0,-12 3-1 0,0-26-16 0,-12-10-18 0</inkml:trace>
  <inkml:trace contextRef="#ctx0" brushRef="#br0">15850 5286 67 0,'-12'-11'13'0,"-24"-13"-15"0,84 11-74 0</inkml:trace>
  <inkml:trace contextRef="#ctx0" brushRef="#br0">16492 5690 5 0,'13'-11'1'0,"-1"-49"9"0,-24 13 7 0,-24 0 0 0,1 11-10 0,11 24-6 0,0-1 0 0,-13 2-1 0,-9 11 1 0,-1 11 0 0,10 14 3 0,13 11 0 0,1 24-2 0,11-1-1 0,-1 12 1 0,26-35-1 0,10-24 0 0,37-35-1 0,0-38-1 0,11 14-1 0,-23 47 2 0,-24 24-1 0,22 10 1 0,15-9 1 0,10-25-2 0,1-36 0 0,-1-35-1 0,-22-36-5 0,-3-12 1 0,-22 12 5 0,-24 36-2 0,-13 21 3 0,-23 4 2 0,15 71 2 0,8 80-2 0,37 39 1 0,11-49-2 0,1-47 1 0,12-48-4 0,22 0-4 0,-34 35 1 0,-36 1 2 0,-59 0 7 0,-12-36 7 0,-1-24-4 0,13 12-6 0,35 48-3 0,73 11 0 0,93-23-7 0,36-83-12 0,-11-37 13 0,-48-47 5 0,-59-71-1 0,-49 24 16 0,-11 83-2 0,0 47-9 0,0 49-1 0,-11 58 1 0,-2 84 2 0,2 22 2 0,35 2-1 0,0-47-1 0,23-36-1 0,12-36-2 0,37-36-1 0,10-36-1 0,14-36-1 0,-37 1 1 0,-59 11 1 0,-24 12 0 0,-24 1 1 0,0 35 0 0,1 48 1 0,-26 58 3 0,26 2-1 0,23-24-1 0,72-48-1 0,35-48-1 0,24-60-2 0,-12 37 2 0,-35 35 1 0,-37 48 1 0,-60 11 7 0,-45-23-4 0,-38-1-50 0,49-23 10 0</inkml:trace>
  <inkml:trace contextRef="#ctx0" brushRef="#br0">18826 5405 68 0,'-11'36'19'0,"-24"58"8"0,-13-33-21 0,-1-49-9 0,3-1-110 0</inkml:trace>
  <inkml:trace contextRef="#ctx0" brushRef="#br0">19506 4978 25 0,'0'-37'4'0,"12"13"6"0,12 24 7 0,-12 48-2 0,-12 36-6 0,11 11-5 0,25-35-1 0,12-26 0 0,-12-9-1 0,-1-13-2 0,1-24-1 0,11-24 1 0,-10-24 2 0,-14-11-1 0,1-1 1 0,12 37-2 0,-1 24 1 0,-23 11 0 0,12 34 2 0,0 26 0 0,-12-12 0 0,0-14-1 0,1-21 0 0,-13-26 1 0,11-33 0 0,35-26-3 0,3 37 0 0,9 12 1 0,-9 23-1 0,-26 46 1 0,13-10-1 0,-24-13 1 0,-12 14-22 0,-23-24-51 0,11-13 45 0</inkml:trace>
  <inkml:trace contextRef="#ctx0" brushRef="#br0">19744 4560 69 0,'-24'-13'3'0,"-23"-21"-6"0,94 45-66 0</inkml:trace>
  <inkml:trace contextRef="#ctx0" brushRef="#br0">20636 4917 37 0,'-11'0'26'0,"11"84"-13"0,11 59-2 0,25-1 0 0,-11-11-1 0,10-59-6 0,1-36-22 0,0-60-75 0</inkml:trace>
  <inkml:trace contextRef="#ctx0" brushRef="#br0">20590 4917 46 0,'-12'-23'4'0,"-48"-61"11"0,96 26-16 0,46 33-1 0,14 84 5 0,-13 72 5 0,-47-36 10 0,-36-24-3 0,-36-34-9 0,0-24-12 0,-35-50-56 0,24 13 20 0</inkml:trace>
  <inkml:trace contextRef="#ctx0" brushRef="#br0">21124 4823 15 0,'0'-25'16'0,"0"0"3"0,25 15-13 0,-1 33-4 0,-12 37 4 0,-1 22-1 0,-11-21-3 0,25-26 0 0,22-35 1 0,1 0-3 0,0-59 3 0,-1 11-2 0,-11-12 0 0,-12 37-1 0,-12 23 2 0,10 36-2 0,3 11 0 0,22-11 0 0,2-11 1 0,-2-25 0 0,25-25 1 0,-13-23-2 0,2-47 1 0,-27-24-2 0,-11 0 0 0,-10-11-1 0,-1-2-1 0,-24 25 2 0,-12 70 1 0,1 26 1 0,11 47-1 0,1 47-1 0,11 25 1 0,23 23 0 0,0-1 0 0,13-10 1 0,-12-26 0 0,-12-34 0 0,12-36-3 0,11-37-64 0</inkml:trace>
  <inkml:trace contextRef="#ctx0" brushRef="#br0">22233 4631 25 0,'11'-11'4'0,"37"-1"1"0,0-12-4 0,-36 12 16 0,-48 24 10 0,-23 35-15 0,46 1-9 0,26-25-3 0,34 14 0 0,1 10 0 0,-12 1 1 0,-48 0 3 0,-36-13 15 0,-23-24-5 0,35-11-12 0,-12-11-24 0,25-36-75 0</inkml:trace>
  <inkml:trace contextRef="#ctx0" brushRef="#br0">22042 4392 35 0,'36'-58'59'0,"36"34"-38"0,11-24-2 0,-36 25 4 0,-11 11-16 0,24-12-6 0,10 12-11 0,-45 0-66 0,-25 12 9 0</inkml:trace>
  <inkml:trace contextRef="#ctx0" brushRef="#br0">16731 6668 30 0,'-35'-11'24'0,"-1"-14"-24"0,24-11-2 0,-1 13 6 0,-21-2 10 0,-39 25-2 0,1 12-6 0,2 24 3 0,-1 0-3 0,23 10 0 0,24 15-6 0,12 10 1 0,24-23-1 0,12-12 1 0,24-24 2 0,23-48-2 0,-1-35-1 0,2-13-1 0,12 13 0 0,-36 0-1 0,-24 0 1 0,-12-13 1 0,11 13-2 0,13 21-1 0,-12 16 1 0,-24-3 1 0,-12 3 2 0,-12 21-2 0,24 13-2 0,-12 0 0 0,12 36 2 0,12 25 1 0,0 21 3 0,12 37 1 0,24 0-1 0,-13-12 0 0,-11-48-2 0,24-22-12 0,-24-49-56 0,-2 0 43 0</inkml:trace>
  <inkml:trace contextRef="#ctx0" brushRef="#br0">17220 6548 25 0,'11'-35'6'0,"25"11"-14"0,0-24 7 0,-12 36 21 0,-24 12 7 0,0 0-11 0,0 23-8 0,0 27-3 0,-12 8 2 0,0 2 1 0,24-23-4 0,12 9 1 0,11-21-2 0,13-14-1 0,12-35-1 0,-2-13-10 0,-9 3-42 0,-14-14-17 0</inkml:trace>
  <inkml:trace contextRef="#ctx0" brushRef="#br0">17696 6084 101 0,'-60'-24'19'0,"36"24"-51"0,72 0-56 0</inkml:trace>
  <inkml:trace contextRef="#ctx0" brushRef="#br0">17814 6502 45 0,'-23'-50'28'0,"35"39"-26"0,36-1-3 0,-1 60 3 0,-24 35 11 0,-23 1 4 0,0-50-7 0,25-21-4 0,-14-36-1 0,2-38-6 0,10 2 0 0,1 13 0 0,25 21 0 0,10 0-4 0,-12 25 3 0,-11 25-2 0,-24 23 4 0,-24 0 2 0,12-14 1 0,0-21-2 0,36-26-2 0,-1-21-1 0,-23-3 1 0,-12 3 1 0,24-16 0 0,35-8-2 0,-11 22 1 0,-36 25 1 0,60-2-1 0,-25 13 1 0,-11 60 5 0,1-2 2 0,-3 3-5 0,2-26-2 0,-12-23-33 0,0-36-47 0</inkml:trace>
  <inkml:trace contextRef="#ctx0" brushRef="#br0">18803 6406 23 0,'0'0'17'0,"72"0"-42"0,-1 0 19 0,-35-25 29 0,0 14-9 0,-1-25-10 0,-11 12-2 0,-12-10-2 0,-36 9 1 0,0 13 3 0,-23 24 2 0,-1 24-3 0,13 24 3 0,22-13-2 0,50 0-4 0,10 1 1 0,36-35-3 0,13-38-11 0,11-34 2 0,-25-12 9 0,-21 11 2 0,-38 12 8 0,13 35-3 0,0 26 1 0,-13 45 2 0,-23 15 0 0,-11-37 1 0,11-13-5 0,0-23 1 0,24-35-2 0,22-25-3 0,15 2 0 0,-15 8-1 0,-10 39-1 0,0 11-1 0,13 36 6 0,-2 10-2 0,-11 4 1 0,-12-27-2 0,-24 1-24 0,0-24-50 0</inkml:trace>
  <inkml:trace contextRef="#ctx0" brushRef="#br0">20078 6144 8 0,'23'-36'5'0,"37"12"-7"0,-24 0 3 0,-25 24 21 0,-46 11 3 0,-26 26-2 0,27-1-20 0,45-1-3 0,37-11-2 0,-12 12 1 0,-1 12 1 0,-24-13 2 0,-33 1 3 0,-27-24 0 0,2-24-6 0,35-24-40 0,48 1-11 0</inkml:trace>
  <inkml:trace contextRef="#ctx0" brushRef="#br0">20530 6132 2 0,'24'-24'21'0,"12"12"-13"0,23 12-7 0,-36 12 0 0,-23 12 8 0,-11 11-5 0,-1-10-3 0,-1-2-1 0,38-12 0 0,-14-11 1 0,25-11-1 0,1-1 1 0,-3-12 0 0,-9-11-1 0,11 23 0 0,-13 12 0 0,-11 23 0 0,0 14 1 0,0-14 1 0,0 1-2 0,0-12-28 0,-12-12 4 0</inkml:trace>
  <inkml:trace contextRef="#ctx0" brushRef="#br0">20708 5953 9 0,'-23'13'22'0,"-1"34"-8"0,35 11-12 0,25 3-1 0,12 10 1 0,-12-35 1 0,-13-12-1 0,25-36 1 0,-12-24-5 0,0-24-37 0,-36 26 24 0</inkml:trace>
  <inkml:trace contextRef="#ctx0" brushRef="#br0">20697 5751 49 0,'-25'-24'26'0,"14"12"5"0,58 12-64 0,1 12-39 0</inkml:trace>
  <inkml:trace contextRef="#ctx0" brushRef="#br0">21185 5870 75 0,'0'0'0'0,"-48"12"5"0,35 47-16 0,3 0 13 0,-2 1 21 0,24 12-15 0,34-49-7 0,3-11-3 0,-2-35 1 0,-23-37 3 0,-12-11 0 0,-24-1 0 0,-36 13-3 0,-11 22 1 0,10 26-4 0,-9 35 2 0,22 24 2 0,36 12 1 0,48-1-1 0,23-24 2 0,24-35-1 0,0-35 0 0,1-13-2 0,-13 0 2 0,-35 14 0 0,-24 21 0 0,-12 13 3 0,-1 34 4 0,-11 3-2 0,-11-1-1 0,11-12-2 0,0 0-2 0,11-13 2 0,2-22 1 0,-2-13-2 0,13-23-1 0,-12 10-1 0,24 3 0 0,0 9 0 0,11 25 0 0,13 12-1 0,-24 35 1 0,-25 13 2 0,12-24 0 0,2-13-3 0,-13-11-22 0,0-24-58 0,-12 1 42 0</inkml:trace>
  <inkml:trace contextRef="#ctx0" brushRef="#br0">22210 5727 27 0,'0'-24'28'0,"11"11"-16"0,-11 26 3 0,-24 11-1 0,-47 23-5 0,35 1-4 0,24-12-4 0,48 1-4 0,11 9 0 0,-11 2 2 0,-12-24 1 0,-48 0 15 0,-23-13 4 0,-13 1-12 0,24-12-11 0,1-12-85 0,35 1 47 0</inkml:trace>
  <inkml:trace contextRef="#ctx0" brushRef="#br0">18994 9763 23 0,'0'0'0'0,"11"0"19"0,37 0-10 0,12-37-4 0,23-9-1 0,1-26 2 0,-1 1-1 0,-24-12-3 0,-11-1-1 0,-36 13 0 0,-12-13 1 0,0 38-1 0,-24-4-1 0,-12 16 2 0,0 22-1 0,0 0-1 0,13 12 0 0,-1 12 0 0,13 47-1 0,-1 24 1 0,12 47 0 0,0 14 1 0,0-25 1 0,0-11 0 0,0-37 1 0,0-35 1 0,0-36 0 0,0-47-2 0,12-24-1 0,23 10 0 0,13 13-1 0,11 13 0 0,2 11 0 0,-14 24 0 0,-24 47-2 0,-11 24 3 0,12 0-1 0,-12-10 0 0,36-13 1 0,-14-36 2 0,15-36-3 0,10-23 1 0,-22-24-2 0,10-2 1 0,1 25 0 0,-13 1 0 0,-11 35 1 0,-24 12-2 0,-12 96 1 0,12-49-1 0,24 11 2 0,-12-21 0 0,25-24-1 0,-3-13 0 0,14-25 0 0,12-21 0 0,-25-4 1 0,-12 3 0 0,-23 23-1 0,0 1 0 0,-11 23 0 0,-1 12-1 0,12 23 1 0,23 12-1 0,2 3 2 0,11-4-1 0,11-21 0 0,24-14 0 0,1-22 0 0,-12-39-1 0,-1 4 1 0,-23 10 1 0,-12 24-2 0,-12 1 1 0,-12 22 0 0,0 25-1 0,0 12 1 0,0-1 0 0,0-11 1 0,0-12 0 0,24-37 2 0,11-21-2 0,13-3 0 0,-12-10 0 0,-25 23-1 0,13 0 0 0,-12 12 0 0,12 12-1 0,-12 12 1 0,0 12 0 0,0 0 1 0,-12 0-1 0,24-24 2 0,11-11 0 0,1-26 0 0,0 13-2 0,-12 1 0 0,11-2 0 0,24 25 0 0,-11 25 1 0,-12 9 2 0,-24 27 0 0,1-26-2 0,10 1-4 0,24 0-96 0</inkml:trace>
  <inkml:trace contextRef="#ctx0" brushRef="#br0">21626 9692 16 0,'0'0'5'0,"24"-24"4"0,-1-23 13 0,1 22-7 0,-24-10-10 0,12 24-3 0,-24-26 0 0,-12 24 2 0,-12 2-1 0,-11 22-2 0,11 2-1 0,0 35 0 0,13-1 5 0,11 13-2 0,12-2-1 0,12-21 0 0,11-24-1 0,13-13 1 0,12-25 0 0,-13-10-2 0,1-1 0 0,-25 11 1 0,2 2-2 0,-13 12 2 0,12 11-1 0,-24 11-1 0,12 25 0 0,-13-12 2 0,13 23-2 0,13-10 3 0,23-14-2 0,11 1 0 0,13-37 0 0,-1-10 1 0,1-13-1 0,-12 1 0 0,-13 11-1 0,-12 12 1 0,-10 12 0 0,-1 12 4 0,-24 12-3 0,12-1 0 0,0-11 0 0,0 0 0 0,0-24 2 0,23-23 0 0,-10-1-2 0,23 0-1 0,11 24-1 0,0 12 0 0,1 12 2 0,0 24 0 0,-24 0 0 0,-24-1-1 0,0 1 1 0,0 0-3 0,12-36-38 0,0 0-26 0</inkml:trace>
  <inkml:trace contextRef="#ctx0" brushRef="#br0">22650 9489 30 0,'11'-23'14'0,"13"-1"4"0,-24 11 5 0,0 13-5 0,-47 37-11 0,11-3-5 0,23 16-2 0,2-16 1 0,35 3-1 0,24-3 0 0,11 27-1 0,-11-14 1 0,-24-23 0 0,-48-1 1 0,-36-23 2 0,-23 13 2 0,0-26 1 0,34 2-3 0,13-12-1 0,25 10-43 0,11 13-11 0</inkml:trace>
  <inkml:trace contextRef="#ctx0" brushRef="#br0">23197 2858 20 0,'0'-24'3'0,"12"-13"2"0,-36 3 6 0,-12-3 3 0,-11 37-2 0,0 24-5 0,-25 60 4 0,-11 47-3 0,23-23-3 0,47-14-1 0,38-22-2 0,35-49 2 0,34-11-3 0,2-37 1 0,-13 4-1 0,-47-4-7 0,-24 13-64 0,-12 12 44 0</inkml:trace>
  <inkml:trace contextRef="#ctx0" brushRef="#br0">23566 2763 26 0,'0'0'0'0,"0"-37"9"0,0 26 1 0,-11 11 1 0,-37 35 1 0,-12 25-7 0,13 23-1 0,23-47-1 0,60 0-2 0,46-12 0 0,14 10-2 0,-47-21 2 0,-38 24 5 0,-59-3 10 0,-11-10-7 0,-1-11-5 0,24-13-3 0,36-13-32 0,24-11-49 0</inkml:trace>
  <inkml:trace contextRef="#ctx0" brushRef="#br0">23745 2750 7 0,'0'-12'5'0,"0"-34"6"0,48 9 0 0,-12 1 0 0,10 36-2 0,-10 36-1 0,0 24-5 0,-36 11 0 0,-23 1 2 0,-26-1-1 0,-33-11-2 0,10-13 2 0,49-35-2 0,46 0 2 0,49-12-3 0,23-12 3 0,24-13-4 0,-59 2 1 0,-37 12-3 0,-11 22-20 0,-24 1-44 0</inkml:trace>
  <inkml:trace contextRef="#ctx0" brushRef="#br0">22210 2834 40 0,'-13'-37'11'0,"13"98"-5"0,24 117 10 0,-12 85-10 0,35-26-1 0,1-82 0 0,-36-72-5 0,0-59-73 0</inkml:trace>
  <inkml:trace contextRef="#ctx0" brushRef="#br0">22197 2692 29 0,'24'-50'3'0,"119"-21"1"0,71-13 9 0,72 13-8 0,35 12-7 0,24 0-2 0,-58-1 2 0,-61 1 4 0,-47 23-1 0,-60-1 3 0,-84 27 4 0,-12 10-2 0,-10 47-4 0,23 60-2 0,11 143 5 0,-23 47-2 0,24-46 4 0,-12-96-4 0,11-48 0 0,-23-36-5 0,-12-59-30 0,-12-24-18 0</inkml:trace>
  <inkml:trace contextRef="#ctx0" brushRef="#br0">22197 3810 44 0,'-47'12'14'0,"58"1"-5"0,85-38 9 0,106-23-5 0,120-47-8 0,59-13-6 0,12 37-2 0,-24 12 0 0,-48 23 0 0,-47 13 5 0,-59-14 4 0,-97 26 2 0,-81-1 0 0,-50 12 2 0,-22-11-11 0,-1-2-109 0</inkml:trace>
  <inkml:trace contextRef="#ctx0" brushRef="#br0">21626 7335 0 0,'0'-48'6'0,"35"-12"4"0,-12 13 1 0,2 10-3 0,-25 26-1 0,-36 11-3 0,-47 36 1 0,11 35 0 0,13 25-1 0,11-1-1 0,24 12 1 0,48-24-4 0,12-35 1 0,47-25 0 0,24-23 0 0,24-59-11 0,-11-1-47 0</inkml:trace>
  <inkml:trace contextRef="#ctx0" brushRef="#br0">22280 7358 6 0,'0'-36'12'0,"-11"1"-7"0,11-1 0 0,-25 12 1 0,-22 24 0 0,0 0-3 0,-2 24 0 0,2 23 1 0,0 24-1 0,11 13-1 0,24 0-1 0,24-49 0 0,46-23 0 0,14-35 0 0,0-48 1 0,-24-13-4 0,-25 36 3 0,-10 25 4 0,-13 34-1 0,12 25-2 0,11 12-2 0,37-1 1 0,11-11-2 0,13-25 1 0,-2-22-2 0,-21-37 2 0,-2-35-1 0,-23-12 2 0,0-24-2 0,-13 10 2 0,-11 15-1 0,-12-1 1 0,0 35 0 0,-12 12-1 0,12 37-1 0,-23 47 1 0,-1 47 0 0,1 24 0 0,23 12 0 0,23-12-1 0,24-35 0 0,25-12 1 0,-1-37-1 0,1-23-3 0,-12-36-18 0,-26 1-19 0</inkml:trace>
  <inkml:trace contextRef="#ctx0" brushRef="#br0">22566 7120 37 0,'0'0'7'0,"-24"-36"6"0,120 1-8 0,47-37-4 0,-12 24-22 0,-73 36-13 0</inkml:trace>
  <inkml:trace contextRef="#ctx0" brushRef="#br0">23113 7287 32 0,'0'0'3'0,"13"-23"1"0,35-38-2 0,11 1 2 0,2 13-3 0,-15 0-1 0,-35 23 1 0,-34 12 1 0,-24 12 2 0,-13 36 0 0,1-1 0 0,10 13-2 0,38 0-1 0,47-1-1 0,23-23 0 0,1 0-1 0,11-24-5 0,25-36-21 0,-37 0-2 0</inkml:trace>
  <inkml:trace contextRef="#ctx0" brushRef="#br0">23698 7038 1 0,'0'0'0'0,"34"-25"0"0,-9 0 7 0,-13-9 8 0,-12 9-4 0,-24 2-6 0,0 11 0 0,1 12-2 0,-13 0 1 0,-12 23-1 0,12 25 0 0,-12 12-2 0,25-13 0 0,-1 1-1 0,24-25 0 0,11-10 1 0,25-49-1 0,24-12-1 0,-24 25 1 0,-12 33 3 0,-12 40 1 0,-1 32-1 0,14 37-2 0,-2 1 0 0,-23-26 0 0,-35-46 3 0,-12-36-2 0,22-83 1 0,13-60-4 0,60 13 1 0,11 22-2 0,25 24 0 0,-13-11-1 0,1 11 4 0,-48 48-1 0,-24 36 1 0,0 47-2 0,-13 12 1 0,26-10 0 0,22-25 0 0,13-24 0 0,-1-48 0 0,-11-37-1 0,-12 2 1 0,-36 0 1 0,-12 24 0 0,-11 10 0 0,10 37-1 0,-22 13 0 0,24 47 0 0,-1-1-1 0,24 1 1 0,47-26-1 0,13-9 1 0,-1-37-1 0,14-11 0 0,-3-49 0 0,-34 24 1 0,0 2 0 0,-24-4 0 0,-12 16 1 0,0 10-1 0,0 11 0 0,-12 13 0 0,0 0 0 0,-12 13 1 0,-12-1-1 0,0 11 1 0,13 0-1 0,46-10-1 0,36-1 1 0,12 0-1 0,-35 12 1 0,-23 36 0 0,-1-1 0 0,-1-13 0 0,25-33 0 0,12-47 1 0,11-50-1 0,1 0-1 0,0 47 1 0,-36 37 1 0,-12 25-1 0,-24 11-6 0,-24-13-10 0,12 1-6 0,0-11-3 0</inkml:trace>
  <inkml:trace contextRef="#ctx0" brushRef="#br0">24614 6489 25 0,'-36'-24'7'0,"25"24"-7"0,11 12-32 0</inkml:trace>
  <inkml:trace contextRef="#ctx0" brushRef="#br0">24852 6715 13 0,'0'-24'11'0,"-11"1"7"0,11 23-7 0,-25 23-4 0,14 48-5 0,22-23-2 0,38 0 1 0,-14-23 0 0,24-25-6 0,-11-25-4 0,-12-11 8 0,12-11 1 0,-24 0 1 0,-12 10 0 0,-1 3-1 0,-11 21 2 0,-11 13-1 0,-12 0 1 0,-14 0 0 0,25 0-2 0,0 13 1 0,0-2-1 0,0-1 0 0,12 3 2 0,0-1-1 0,0 13 0 0,0 9 0 0,12-9 1 0,12-2-2 0,12-23 2 0,0-11-2 0,-2-26 0 0,-21 26 0 0,-26 22 0 0,2 2 0 0,22-26 1 0,26-46 0 0,-13-48 0 0,12-60-1 0,-13 60 1 0,-36 95 2 0,-45 120 2 0,34 58-4 0,36-22 0 0,24-39-16 0,-24-55-52 0</inkml:trace>
  <inkml:trace contextRef="#ctx0" brushRef="#br0">21447 8275 31 0,'-24'0'16'0,"-35"-12"-10"0,47 12-5 0,12-24 1 0,23 24 1 0,37-24-2 0,35 11-1 0,48-21 0 0,49-14 0 0,33-12-1 0,49-24 0 0,23 2 0 0,37-25-2 0,-1 23 1 0,25 1-2 0,10 0 1 0,-23-14 1 0,-34 15 3 0,-62 22 4 0,-58 13 2 0,-12-1-4 0,-25 36-4 0,-82 12 4 0,-48 0 6 0,-36 0-2 0,-59 0-16 0,11 0-53 0</inkml:trace>
  <inkml:trace contextRef="#ctx0" brushRef="#br0">14147 8370 35 0,'-12'-13'4'0,"-1"-21"-3"0,13-3 5 0,0 14 3 0,0 12-3 0,-10-14-1 0,-14 13-1 0,0 12-1 0,-12 12 2 0,0 24-4 0,0 24 0 0,2-1-1 0,9 37 0 0,25-1 0 0,12-12 0 0,24-12 0 0,23-47 0 0,25-37 1 0,-1-21-1 0,0-50 1 0,-11 1-2 0,-1-13 1 0,-23 1-1 0,0 24 2 0,-25-2-2 0,-11 15 1 0,-12 11-1 0,-23 22 1 0,0 13-1 0,-2 24 1 0,-11 24 1 0,-12 48 0 0,12 35-1 0,25 0 0 0,47-37 0 0,11-11 0 0,13-34 0 0,-1-24 1 0,13-26-1 0,10-34-18 0,-33-1-43 0</inkml:trace>
  <inkml:trace contextRef="#ctx0" brushRef="#br0">15063 8478 9 0,'0'-37'6'0,"0"-10"3"0,0-1 2 0,0 13 0 0,0-1-4 0,-11 13-5 0,-14-2 0 0,3 25-2 0,-14 12 0 0,-12 35 1 0,1 24 0 0,0 13 1 0,22-24 0 0,13-24-1 0,24-24 0 0,24-24 1 0,0-36-1 0,23-11-1 0,1 11 0 0,-13 23 1 0,-24 25 2 0,-10 37 3 0,-13 10-1 0,12-10-3 0,-1-3-2 0,2-9 1 0,10-13 0 0,25-24-1 0,0-24 1 0,-1-12-1 0,1 2 0 0,-12-15 0 0,-11 1 1 0,9 1-1 0,2 13 0 0,-12 21 0 0,-12 0 0 0,0 14 1 0,-24 11-1 0,0 0 0 0,-25 24 0 0,3 24 0 0,22-1 0 0,24 0-1 0,35 13 0 0,13-24 1 0,-36 0 0 0,-36 11 1 0,-12-23 0 0,-12-24 0 0,11 0-1 0,14 0 0 0,22-11-1 0,26 11 0 0,23-13 2 0,-1-22-3 0,13-13 3 0,-14 0-1 0,14 0 1 0,-24-11 0 0,-24 13-1 0,12-4 0 0,-36 27 0 0,-12 12 1 0,-12-2-1 0,0 13 0 0,0 13-1 0,0 34 1 0,36 1-1 0,36-1 1 0,12 13-1 0,-14-25 1 0,-33 1 0 0,-49-24 1 0,-23 13-1 0,11-14 0 0,36 1 0 0,24-24-1 0,48-12-1 0,23-24 1 0,0-23 1 0,0 23 1 0,-23 13-1 0,-11 24 1 0,-15 32 0 0,-9 40 1 0,-25-1-2 0,-12-13 0 0,-1-23-4 0,2-11-53 0,11-13 38 0</inkml:trace>
  <inkml:trace contextRef="#ctx0" brushRef="#br0">16195 7953 68 0,'-35'-23'17'0,"35"11"-26"0,47 12-54 0</inkml:trace>
  <inkml:trace contextRef="#ctx0" brushRef="#br0">16755 7858 30 0,'12'-83'7'0,"24"-24"-11"0,-23 34 12 0,-38 39 10 0,-23 45-2 0,-11 49-8 0,35 47-6 0,35 72 0 0,25 23-2 0,24-11-2 0,-36-13 2 0,-36-59-14 0,-12-47-56 0</inkml:trace>
  <inkml:trace contextRef="#ctx0" brushRef="#br0">16553 8168 61 0,'0'-37'12'0,"59"14"-9"0,60-1-3 0,12 0 1 0,-13 13-1 0,-33-12 1 0,-38 23 6 0,-23 23 0 0,-36 48-2 0,0 1-3 0,12-25-4 0,0-34-31 0,0-13-22 0</inkml:trace>
  <inkml:trace contextRef="#ctx0" brushRef="#br0">17195 7775 79 0,'-34'-25'12'0,"34"25"-55"0,34 0-4 0</inkml:trace>
  <inkml:trace contextRef="#ctx0" brushRef="#br0">17672 7871 83 0,'-48'0'14'0,"-11"11"-11"0,11 12-2 0,13 25-1 0,-1 25 5 0,36-27-3 0,47 2-1 0,49-37-6 0,47-11-6 0,-12-34-3 0,-1-3-5 0,-10-10 14 0,-37-1 6 0,-35 1 0 0,-26 0 3 0,-22-3 2 0,-22 40 4 0,-26-14-3 0,0 12-2 0,0 24-3 0,14 22-1 0,-15 16 0 0,2-3 0 0,23 0 0 0,12 14-1 0,12-38 1 0,36-23 2 0,23-23-3 0,1-2-1 0,-1 37 1 0,1 12 0 0,11-12 1 0,1-24 0 0,-12-24 0 0,-13-35 1 0,12-59-1 0,-11-38-1 0,13 13-2 0,-38 36 1 0,-12 48 0 0,-22 35 0 0,-12 12 0 0,-2 36-1 0,1 59 1 0,12 38 1 0,12 21 0 0,12 0 0 0,24-9 1 0,0-63-1 0,11-34 1 0,-11-35-1 0,22-49 1 0,-9-24-1 0,-13 36 0 0,0 37-2 0,-25-1 2 0,2 47 3 0,-13 24-2 0,11 2-1 0,1-26 1 0,24-23 0 0,11-24-1 0,25-23 1 0,-14 11 0 0,-22 12-1 0,-23 12 0 0,10 36 1 0,-10-26 0 0,34 3 0 0,-11-36 1 0,-12-13-1 0,-24-12 1 0,-24 12-2 0,-12 13-1 0,1 0 1 0,-13 23 0 0,12 0 0 0,23 0 0 0,38-13-1 0,47 1 0 0,-1 12 1 0,1 36-1 0,-25 24 2 0,13-26-1 0,-13-45 1 0,-11-37 1 0,-12-11-2 0,0 47 1 0,12 12 4 0,35 12-12 0,-11-36-65 0,-49 24 40 0</inkml:trace>
  <inkml:trace contextRef="#ctx0" brushRef="#br0">18934 7335 112 0,'-12'-13'8'0,"84"13"-8"0,141-24-36 0,-57 1-33 0</inkml:trace>
  <inkml:trace contextRef="#ctx0" brushRef="#br0">13207 8181 31 0,'-12'-25'20'0,"24"84"-3"0,47 179-1 0,37 120-10 0,-1-13-4 0,-48-131 1 0,-35-107-6 0,0-118-59 0,-24-26 32 0</inkml:trace>
  <inkml:trace contextRef="#ctx0" brushRef="#br0">13171 8181 60 0,'-84'-37'5'0,"37"-10"-4"0,58-13-2 0,73 12 3 0,59-11 7 0,95-13-1 0,59-11-6 0,73-1-1 0,47 13-1 0,46-12 0 0,25-1 0 0,25 0 3 0,11 2-4 0,49-14 0 0,-2 14 0 0,-1-2 0 0,-46 13 2 0,-58-13-1 0,-73 24-1 0,-60 1 1 0,-60-14 1 0,-34 15-5 0,-72 22 4 0,-72 12 1 0,-24 12 2 0,-23 12 1 0,-36 0-1 0,-24 36-1 0,0 37 0 0,-12 57-1 0,0 121-1 0,1 46-1 0,10-24 3 0,2-81-2 0,-25-87-16 0,0-80-55 0</inkml:trace>
  <inkml:trace contextRef="#ctx0" brushRef="#br0">13040 9668 69 0,'0'0'0'0,"-48"0"8"0,60-13 0 0,48 2 6 0,47-1-7 0,71-24-3 0,96-23-2 0,84-36-1 0,82-36-1 0,72 0-1 0,36-12 1 0,12 12 0 0,11-12 0 0,12 24 1 0,13 0-2 0,0 12 2 0,-61 23-3 0,-82 13 3 0,-84 23-2 0,-83-11 2 0,-36 23 0 0,-24-12-2 0,-47 13-1 0,-85-1 3 0,-58 24 7 0,-36-1 8 0,-11 2-8 0,-1 11-8 0,-12 0-44 0,1 0-37 0</inkml:trace>
  <inkml:trace contextRef="#ctx0" brushRef="#br0">19649 11405 21 0,'-48'0'1'0,"-11"0"21"0,23 13 4 0,12-13-1 0,0 12-13 0,12-12-4 0,12 0-4 0,83-12-1 0,73-1-1 0,82 2 2 0,71-1 0 0,49 1 1 0,35-1-2 0,-24 0 0 0,-37 12-2 0,-33 0 0 0,-121 0-1 0,-118 0 1 0,-84 0 2 0,-119 0-1 0,-107 0-2 0,-95 12 1 0,-72 0 0 0,-35 11 0 0,23 1 0 0,48 0-1 0,71 0-2 0,108-12 3 0,130-12 0 0,83-12 2 0,132-12 0 0,120-13-1 0,118 14 1 0,84-12-3 0,36-1 0 0,-38 25 0 0,-70-2 1 0,-131 1 4 0,-119 12 2 0,-120-12-2 0,-23 12-3 0,-34-13-42 0,9 13-84 0</inkml:trace>
  <inkml:trace contextRef="#ctx0" brushRef="#br0">20101 11692 32 0,'0'0'0'0,"-12"0"21"0,-11-11-6 0,12-2-5 0,-2 1-5 0,1 12 3 0,-12-12 6 0,-24 12-1 0,0 12-1 0,25 0-1 0,10 1 1 0,85-13 0 0,60-13-5 0,22 13-1 0,1 0-1 0,-49 0-1 0,-45 13-3 0,-49-2-1 0,-12-11-14 0,-24 12-23 0,-25-12-8 0,3-12 19 0,10 1 26 0,12-2 31 0,12 1 3 0,0 48-14 0,12 58-4 0,-24 14-7 0,1-11-4 0,11-63-3 0,12-22-26 0,23-47-107 0</inkml:trace>
  <inkml:trace contextRef="#ctx0" brushRef="#br0">20708 11715 71 0,'13'-23'28'0,"58"12"-4"0,-59 58-1 0,-48 36-9 0,-24 0-4 0,13-23-5 0,35-36-2 0,12-36 0 0,12-24-2 0,24-24-1 0,23-11 1 0,0-13 0 0,1 37-1 0,0 23 2 0,-12 48 2 0,-25 36 3 0,1 11-5 0,-12 0-1 0,12-23-12 0,-12-12-54 0,-12-24-40 0</inkml:trace>
  <inkml:trace contextRef="#ctx0" brushRef="#br0">20756 11894 63 0,'-24'0'44'0,"24"-12"-13"0,72 12-14 0,47-12-13 0,36 12-31 0,-24-11-83 0</inkml:trace>
  <inkml:trace contextRef="#ctx0" brushRef="#br0">21505 11740 72 0,'0'0'11'0,"0"-12"20"0,0 47-2 0,-10 38-15 0,-2 21-9 0,0-46 1 0,0-24-5 0,12-24 3 0,12-36-7 0,-12-23 2 0,0-1 1 0,12-1 0 0,10-10 0 0,50-13 1 0,12 50-2 0,-12 34 5 0,-49 59-3 0,-46 13 2 0,-73-25-1 0,-11-11 0 0,60-36-1 0,59-12-1 0,47 36-1 0,24 47 1 0,0 13 0 0,-23-25 1 0,-12-34-2 0,-11-14-51 0,-14-35-53 0</inkml:trace>
  <inkml:trace contextRef="#ctx0" brushRef="#br0">22210 11631 40 0,'11'-10'22'0,"48"-62"35"0,-47 60-20 0,-47 72-26 0,-49 47-6 0,12 12 1 0,49-1-3 0,59-57-2 0,47-26 0 0,36-35 1 0,0-59-3 0,-35-12 1 0,-50 46 1 0,-45 50 2 0,-12 46 2 0,-1 13-3 0,24-37-2 0,12-12-42 0,-12-12-74 0</inkml:trace>
  <inkml:trace contextRef="#ctx0" brushRef="#br0">22328 11882 87 0,'0'0'24'0,"-24"-23"16"0,72 0-26 0,59 10-12 0,23 1-51 0,-69 12-51 0</inkml:trace>
  <inkml:trace contextRef="#ctx0" brushRef="#br0">22934 11668 88 0,'0'-12'12'0,"25"-23"31"0,11 35-24 0,-12 60-6 0,-37 22-5 0,-10 25-4 0,10-23-2 0,26-26-1 0,10-21 0 0,50-24-1 0,33-13 0 0,-10-13-5 0,-37-24-29 0,-48-9-73 0,-11 46 74 0</inkml:trace>
  <inkml:trace contextRef="#ctx0" brushRef="#br0">23042 11836 47 0,'-47'0'36'0,"47"0"-6"0,47-13-15 0,73 1-14 0,-1-13-29 0,-83 14-63 0</inkml:trace>
  <inkml:trace contextRef="#ctx0" brushRef="#br0">22983 11621 90 0,'0'-11'19'0,"48"-14"10"0,47 13-25 0,36 12-16 0,-60 0-83 0</inkml:trace>
  <inkml:trace contextRef="#ctx0" brushRef="#br0">23602 11573 49 0,'0'0'39'0,"-12"-13"1"0,72 13-22 0,47 0-11 0,11 13-5 0,-46-13 0 0,-35-13-4 0,-50 2-3 0,-34-12 6 0,11 10-1 0,12 49 3 0,-1 71 1 0,-9 48 5 0,22-36-4 0,0-47-2 0,24-49-7 0,12-36-139 0</inkml:trace>
  <inkml:trace contextRef="#ctx0" brushRef="#br0">21042 8680 23 0,'0'-13'22'0,"-25"-46"30"0,25 13-28 0,0 21-16 0,0 25-5 0,-11 59 1 0,-35 60 0 0,33 0-3 0,13-10 0 0,59-51 0 0,13-22 0 0,-1-48 0 0,1-49 0 0,-25-21-3 0,-35-12 3 0,-24-2-1 0,-35-13 2 0,-1 51-2 0,-1 11 1 0,3 34-2 0,-2 37 1 0,24 60-1 0,12 10 1 0,35 2-1 0,38-13 0 0,10-23 1 0,12-23-1 0,13-26-3 0,-25-22 3 0,-11-39 1 0,-14-9 1 0,-33 0-1 0,-1 22 1 0,-12 26 0 0,0-1 0 0,0 24 0 0,11 24-2 0,2 12 1 0,-1 0 0 0,-1-1 0 0,14-10-1 0,23-16-2 0,11-21 2 0,-12-21 1 0,1-16 0 0,-36-10 0 0,0 10 1 0,-12 14 1 0,0 23-1 0,12 35 0 0,-12 24 0 0,12-9-1 0,12-16 0 0,22-10 1 0,27-11-3 0,22-38 1 0,-12-46 1 0,-23-1 1 0,-1 1-1 0,-35-24 1 0,-12 11-1 0,-12 0 1 0,-12 25 0 0,0 24 1 0,-12 47-1 0,1 70 0 0,23 73 1 0,0-11-2 0,12-25-3 0,23-35-37 0,-23-61-45 0</inkml:trace>
  <inkml:trace contextRef="#ctx0" brushRef="#br0">22101 8715 57 0,'0'-11'4'0,"49"-1"0"0,58 12-1 0,24 0 3 0,-24-12 0 0,-13-24 5 0,-33 12 8 0,-26 0-5 0,-11 36-1 0,-36 47-4 0,-12 73-5 0,12-1-3 0,1 0-1 0,11-48 2 0,11-47 0 0,1-24 1 0,-12-60 0 0,0-82-5 0,-12-50 3 0,24 38-1 0,24 70 0 0,36 48-3 0,-1 72 2 0,-23 12 1 0,-48-1 1 0,-84-23 1 0,2-1-12 0,33 1-74 0,49-36 40 0</inkml:trace>
  <inkml:trace contextRef="#ctx0" brushRef="#br0">22912 8656 30 0,'12'0'1'0,"34"-36"0"0,-21 24 14 0,-37 0 30 0,-1 24-22 0,2 13-13 0,11 9-6 0,11 14-2 0,25-12-2 0,-11 1 0 0,23-14-1 0,-14-35 1 0,15-24-1 0,-14-12 2 0,-11 13-1 0,0 11 1 0,-24 24 0 0,0 0 1 0,-12 36 0 0,12 10-2 0,12 4 0 0,12-27 1 0,24-12 0 0,-1-22-1 0,13-25 1 0,-1-24-1 0,-12-35 1 0,-34-24 0 0,-13 0 0 0,0 60 0 0,-13 35 1 0,2 36 1 0,-14 71 1 0,25 48-2 0,13 11-2 0,35-34 0 0,-13-24-30 0,1-61-83 0</inkml:trace>
  <inkml:trace contextRef="#ctx0" brushRef="#br0">23494 8583 81 0,'0'0'0'0,"-36"-21"25"0,133 21-21 0,34-13-3 0,-24 26-21 0,-71-13-54 0</inkml:trace>
  <inkml:trace contextRef="#ctx0" brushRef="#br0">20960 9108 55 0,'-49'0'28'0,"25"0"-6"0,12 0 7 0,12 0-17 0,24 11-9 0,12 14-2 0,35 0 0 0,47-25 3 0,74 0 3 0,69-13 0 0,50 1-3 0,11 0-4 0,-1-1 0 0,-12 13-1 0,-36 0-3 0,-46-11 3 0,-37 11 1 0,-47 0 1 0,-47 0 0 0,-60-12 0 0,-36 12 1 0,-24-11-3 0,-48-1-29 0,-35 12-31 0,24 0-6 0</inkml:trace>
  <inkml:trace contextRef="#ctx0" brushRef="#br0">21209 9156 36 0,'-72'0'15'0,"-105"13"25"0,68-13-9 0,62 0-8 0,47 11-15 0,59 1-2 0,38-12-3 0,33 0 3 0,72-12 2 0,60 1-1 0,36-2-4 0,0 13-2 0,-2 0-1 0,3 13-1 0,-49-13 1 0,-36 0-2 0,-47-13 6 0,-49 1 0 0,-34 12-3 0,-60 0 0 0,-36 0 1 0,-71 12-1 0,-60 1 0 0,-47-13 0 0,-60 11 3 0,-36-11-5 0,-36 12 1 0,-11-1 1 0,0-11 0 0,47 12-1 0,71-12 0 0,49-12 1 0,58 12-2 0,73 0 1 0,46 0 0 0,49 0 0 0,35-11-1 0,13 11 1 0,34-12 0 0,73 12-1 0,59-11 1 0,23-14-1 0,25 0-1 0,-13 14 2 0,-12-1-2 0,-34 12-3 0,-84-11 5 0,-72-1 3 0,-36 12 3 0,-35-12-4 0,-12 12-1 0,-12 0 0 0,-12 0-2 0,0-13 3 0,-23 13-36 0,-2-11-102 0</inkml:trace>
  <inkml:trace contextRef="#ctx0" brushRef="#br1">21053 9169 61 0,'-47'-13'29'0,"1"26"-7"0,21-2-4 0,61-22-6 0,107-2-5 0,130-24-5 0,60 26-2 0,12-1-1 0,0 1 1 0,-21 11-1 0,-63 23-1 0,-71 1-1 0,-106-12 3 0,-96 0 6 0,-107-12 0 0,-95 13 1 0,-60-2-4 0,-60 12 0 0,-47 1-1 0,12 12 2 0,83-25 2 0,84 2-2 0,84-13-1 0,93 0 0 0,61-13-2 0,95-10-2 0,106-1 1 0,133 0-1 0,71 1 1 0,11 12-3 0,-59-2 1 0,-83 26-1 0,-108-2 2 0,-131-11 1 0,-94 0 0 0,-108 12 2 0,-119-12-2 0,-131 0 4 0,-48 23-2 0,12 25 0 0,47-12-1 0,109-11 1 0,118-14-1 0,130-11-1 0,145-24-1 0,178-36 0 0,142 1-1 0,47-1-1 0,-46 36-2 0,-108 12 1 0,-130 1 4 0,-142-1 7 0,-62 12-1 0,-71-12-5 0,-36 12-45 0,26 12-82 0</inkml:trace>
  <inkml:trace contextRef="#ctx0" brushRef="#br1">20268 12372 71 0,'-36'0'13'0,"-35"-13"11"0,47-11-16 0,12 0 12 0,35 12-7 0,61 1-10 0,47-2 0 0,96-11 1 0,118-23 0 0,119-1-3 0,48 25 0 0,-13 23 1 0,-69 11-2 0,-121 1-3 0,-94-1 5 0,-132-11-1 0,-106-11 2 0,-192 11-3 0,-190 0 5 0,-119 11-1 0,-23 14-4 0,10 11-1 0,38-1 0 0,93-10 1 0,133-14 2 0,190-22-1 0,130-14 0 0,179 2-1 0,156 11 3 0,106 12-1 0,47 0-1 0,2 0-2 0,-26 0 1 0,-70-11-5 0,-107 11 4 0,-168 0 1 0,-142 0 1 0,-167 0-1 0,-202 0 1 0,-132 11 5 0,-70 12-5 0,-13 25-1 0,36-12 0 0,94-12-1 0,121 0 0 0,203-35 3 0,129-14-2 0,180-11 0 0,190 0 2 0,155 1 0 0,59 35-2 0,0 0 0 0,-47 0-6 0,-72 0 5 0,-142 0 1 0,-180 0 2 0,-166-23 0 0,-108-2-6 0,-35 0-141 0</inkml:trace>
  <inkml:trace contextRef="#ctx0" brushRef="#br1">24102 8144 9 0,'-12'-60'16'0,"-11"-48"18"0,10 74-3 0,13 45-13 0,0 133-2 0,0 166-6 0,-11 58-8 0,-14-95 2 0,-22-106 2 0,0-58-1 0,23-63-8 0,24-34-46 0,24-24-43 0</inkml:trace>
  <inkml:trace contextRef="#ctx0" brushRef="#br1">24353 8394 20 0,'0'0'0'0,"-12"-24"26"0,12 61 1 0,-24 68-4 0,24 39-14 0,0-12-3 0,12-50-2 0,-24-34-2 0,0-23-2 0,12-14-36 0,0-11-34 0</inkml:trace>
  <inkml:trace contextRef="#ctx0" brushRef="#br1">24626 8704 0 0,'0'0'0'0,"0"-12"4"0,0-13 10 0,-12 14 2 0,1-1-4 0,-1 1-2 0,-1 11-5 0,-10 23 2 0,-1 13 1 0,0-13-2 0,12 25-4 0,1-12-1 0,11 11 0 0,-13-34 0 0,26-2-1 0,22-35 1 0,13-11-1 0,-24 12 0 0,-1 10 1 0,-23 26 2 0,0 21-1 0,24 3-1 0,12-26 0 0,12-11 1 0,-1-48-2 0,-11 1 0 0,-25-36-2 0,25-13-3 0,-23 25 4 0,-2 11 2 0,2 2-1 0,-13 33 0 0,-13 13-1 0,2 12 1 0,-2 12 1 0,2 36 0 0,-1 23 0 0,12 36-1 0,0-35 1 0,12-37-1 0,-12-35 1 0,24-11 0 0,11-1-2 0,-12 35 2 0,-10 50-1 0,-26-39 0 0,-34-10-1 0,0-24 2 0,11-47-2 0,36 23 1 0,12 24 2 0,12 24-2 0,12-1 1 0,11-23 1 0,0-23-1 0,25-13 0 0,-12-12-1 0,-24 25 1 0,-25-2-1 0,-11 14 0 0,-23 11 4 0,-1 24-1 0,-12 11-2 0,12 13-1 0,24 0 0 0,24-13 0 0,12-22 2 0,23-26-1 0,1-34-2 0,-36-14 1 0,0-57 2 0,-14-24-2 0,3 10 0 0,-1 72 0 0,-12 49 2 0,0 47 0 0,-35 83-1 0,23 34-1 0,34-32 1 0,14-50 1 0,0-47 0 0,-23-35 1 0,-1-39-18 0,-12 16-81 0</inkml:trace>
  <inkml:trace contextRef="#ctx0" brushRef="#br1">154 5740 26 0,'0'0'13'0,"-34"-13"15"0,45 1-22 0,25-13-2 0,36-9 1 0,11-3 3 0,-12 3 3 0,1-3-6 0,-25 14-4 0,-11 23 0 0,-36-11 1 0,-36 22-1 0,0-1 0 0,-11 3 0 0,11 11-1 0,1 0 0 0,10-12 0 0,25 12 1 0,13 23-2 0,10 1 1 0,1-1 0 0,-11 1 1 0,-2 0-1 0,-11-12 1 0,0-1-1 0,-11-10 0 0,-2-2 1 0,-22 1-1 0,10 0 0 0,-11-1 0 0,-11 1 0 0,0-12 1 0,23 0-1 0,12-12 1 0,12 0-2 0,12-24 1 0,36 0 0 0,11-11 0 0,13 10 2 0,-13-9 1 0,13-3 0 0,-25 14 0 0,-23 12-1 0,0-2 1 0,-12 1-1 0,-12 12-1 0,12 0-3 0,1 0-33 0,-13 0-60 0</inkml:trace>
  <inkml:trace contextRef="#ctx0" brushRef="#br1">785 5024 7 0,'-22'-12'22'0,"10"1"-4"0,0 46 4 0,0 96-13 0,12 84 1 0,12 70-4 0,12-23-3 0,-2-59-2 0,-22-48 5 0,13-72-2 0,-13-59-10 0,0-37-66 0,0 13 47 0</inkml:trace>
  <inkml:trace contextRef="#ctx0" brushRef="#br1">989 5441 45 0,'-23'-11'29'0,"10"11"-17"0,26 34-6 0,-13 74 1 0,11 47 6 0,1-12-3 0,-1-36-2 0,-11-47-5 0,0-37 1 0,0-23-2 0,-23-23 1 0,12-25-1 0,-2-25 0 0,13-9-3 0,0-12 0 0,0-14 2 0,0 11 1 0,0 26 2 0,13 12-3 0,21 24 0 0,2-1-1 0,0 24 0 0,0 12 1 0,0 24 1 0,-24 23 0 0,-2 1 1 0,3 25-1 0,-1-15 0 0,-24-11 4 0,-47 1-1 0,-95 12-31 0,22-1-97 0</inkml:trace>
  <inkml:trace contextRef="#ctx0" brushRef="#br1">18708 9335 19 0,'0'0'0'0,"-48"-72"18"0,37 60-8 0,11 12-4 0,11 0 5 0,1 12-1 0,-12 24-1 0,0 47-3 0,36 24-2 0,12-12-1 0,-1 26-1 0,-35 9 0 0,-1 0 2 0,-22-22 1 0,11 10 0 0,0 26 0 0,11-25-3 0,2 12 1 0,-13 0-1 0,0 1 2 0,-13-2-3 0,13 12 1 0,0-12 0 0,0 14 0 0,-11 11-3 0,-1-23 2 0,-1 23 0 0,13-13-1 0,0 13-1 0,0 11 1 0,13 12 0 0,-13-11 1 0,0 24-2 0,-13-24 1 0,3 36-1 0,10-2 0 0,0-21 1 0,-12 9 0 0,12 14-2 0,0 12 2 0,12-13-1 0,-2-12 1 0,3 25-1 0,-1-13 1 0,-1-12 0 0,2 25 0 0,-1-1-1 0,-12-35 1 0,0-13 1 0,-12 13-3 0,-12 11 2 0,12-12 0 0,-1 2 5 0,-9-38-5 0,22 38-6 0,-12-14 7 0,-12-23-4 0,24-12-1 0,-12-48 9 0,0 24-9 0,0 0 1 0,12-11 1 0,0-25-5 0,0 0 7 0,0-24 0 0,0-22-2 0,0-1 7 0,0-2 1 0,0 3-7 0,0 0 0 0,24-25 1 0,36 0-1 0,22 0-1 0,38 0 3 0,23-13 0 0,143-58-3 0,-72 0 5 0,-12 0 0 0,-23 34-1 0,0 13-1 0,-73 12 0 0,-22 12 0 0,-25 0-1 0,0 0 1 0,-46 0 2 0,-13 0-1 0,-47-11-5 0,-25-1 3 0,-11 0-1 0,-13-1 3 0,13 2-1 0,13 11 1 0,21-23-2 0,13 10 1 0,36 13-2 0,12-12 1 0,24 12-1 0,35 0 2 0,37-12-2 0,-1 12 1 0,0 0-1 0,-36 12 2 0,-35 0 6 0,-24 24 2 0,-36 0-6 0,-48-1-8 0,-23 1-26 0,0-36-78 0</inkml:trace>
  <inkml:trace contextRef="#ctx0" brushRef="#br1">18660 9061 13 0,'-11'0'10'0,"-49"-13"13"0,48 2-12 0,61-25 2 0,33-11 4 0,61-1-9 0,36-12-4 0,23-11 0 0,0 23-1 0,-48 1 0 0,-11 0-2 0,-34-3 0 0,-50 29 1 0,-23 8-2 0,-36 1 2 0,0 12-2 0,-25 12-1 0,-22-12 1 0,-36 0-1 0,-12 0 3 0,-13 0-1 0,37 0-1 0,47 0 0 0,24 0-1 0,13 13 2 0,57-2 0 0,38-1-2 0,-1 15 1 0,-13 11 1 0,-45 0 0 0,-62-1 2 0,-46 13 1 0,-72 11-2 0,-47 25-16 0,82-36-71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20875 11168 0 0,'-12'-23'3'0,"0"10"10"0,12-11 0 0,-11 24 3 0,-14 12-3 0,14 13-5 0,11 9-1 0,11 27-2 0,25 10 0 0,-12 12-1 0,-12 36-1 0,-12 12-2 0,12 11 0 0,12 13 0 0,0-11 0 0,0-1 0 0,-12-12 1 0,-24 0-3 0,12 11 2 0,-11-10 0 0,11-38 2 0,11-10-1 0,12-13 0 0,-11-11 0 0,-12-12 1 0,0-24-1 0,0-14 1 0,11-10 0 0,-11-10-2 0,0 10-1 0,13-11 1 0,-1-14-1 0,12 13 1 0,24-1-1 0,-2 2 0 0,26 11 0 0,35-23 0 0,1 10 1 0,-1 13 0 0,12-12-1 0,12 0 1 0,24 1-1 0,0 11-1 0,0 0 1 0,-14-12 1 0,15 1-1 0,12-2 0 0,10 1-1 0,-24 0-1 0,-11 12 2 0,-24-13-1 0,-23 13 2 0,-26 0-2 0,-21 0 2 0,-14 13-2 0,-23-13 2 0,12 12-2 0,-24-12-5 0,12-25-101 0</inkml:trace>
  <inkml:trace contextRef="#ctx0" brushRef="#br0">20578 11132 1 0,'0'-24'23'0,"0"-10"10"0,12 21-15 0,11 1-8 0,49 0-4 0,58 12 0 0,61-13-2 0,59-10 0 0,60 12-1 0,0-1-1 0,-13 12-1 0,-24-12 2 0,-34 12-2 0,-36-13-2 0,-60 13 0 0,-61 13 1 0,-33-13 2 0,-26 0 1 0,-11 12-3 0,12 11 1 0,0 25-1 0,12 35-1 0,-12 35 1 0,11 62-1 0,-11 105 1 0,-24 73 0 0,0-48-1 0,0-49 2 0,0-70 0 0,-13-84 2 0,2-36 4 0,11-34 0 0,-12-37-1 0,12-25-4 0,-23-21-14 0,-1-4-99 0</inkml:trace>
  <inkml:trace contextRef="#ctx0" brushRef="#br0">21149 12049 3 0,'-83'13'9'0,"-36"21"0"0,23-21 11 0,73-13 1 0,82-24-11 0,144-12-3 0,94 12 0 0,72 1-4 0,12-1-3 0,-47 0 1 0,-84 24-1 0,-167 0 0 0,-142 0 5 0,-179 0 0 0,-143 24-2 0,-36 10 0 0,47-9 2 0,97 11-2 0,106-24 1 0,131-12 1 0,144-23-1 0,165-14-3 0,133 3 1 0,22 9-3 0,-60 0 3 0,-117 25-5 0,-167 0 4 0,-144 25 1 0,-166 0 0 0,-168-4-1 0,-34 16 0 0,60-1-1 0,141-12 1 0,166-12 0 0,146-24 0 0,165-24-1 0,166-12 0 0,26 25 0 0,-63 12 0 0,-175 11-1 0,-193 11 2 0,-177-1 0 0,-180 15-1 0,-81 0 1 0,-3 9-1 0,85-9 2 0,154-25-2 0,191 0 1 0,167-25-1 0,190-22 0 0,119 10 1 0,1 16-1 0,-132 21-2 0,-214 11 0 0,-179-1 4 0,-203 15 0 0,-176 11-2 0,-49 0 1 0,58-1-1 0,169-23 1 0,189-24 0 0,215-23-1 0,190-25 0 0,120 23 0 0,11 16-1 0,-119 8 0 0,-202 26-2 0,-204-2 4 0,-189 24 1 0,-190 13-2 0,-60 0 1 0,59-14-1 0,179-9 0 0,203-37 1 0,214-24-1 0,202-12 0 0,119 14 0 0,-24 9 0 0,-131 25-2 0,-249 0-2 0,-168 25-117 0</inkml:trace>
  <inkml:trace contextRef="#ctx0" brushRef="#br0">16684 8596 61 0,'0'0'0'0,"-60"-13"22"0,60 13-20 0,-23 25 6 0,10 71 6 0,13 70-3 0,24 60-5 0,24-23-3 0,-24-48 0 0,-1-48-2 0,-11-72-15 0,-12-47-45 0,0-22 15 0</inkml:trace>
  <inkml:trace contextRef="#ctx0" brushRef="#br0">16469 8893 19 0,'-13'-23'13'0,"3"-48"-9"0,33-13-4 0,25-11 2 0,-1 24 10 0,1 34 3 0,24 37-2 0,-1 61-6 0,-10 33-3 0,-40 2 1 0,-42-13 3 0,-40 14-5 0,-23-15-1 0,37-46 1 0,0-36 0 0,71 12-2 0,59 71 0 0,24 24 3 0,-12 0 2 0,-12-23-2 0,-23-38-5 0,-12-33-38 0,-48-37-36 0</inkml:trace>
  <inkml:trace contextRef="#ctx0" brushRef="#br0">17220 9192 68 0,'0'0'3'0,"11"11"-3"0,37-22-1 0,0-25 2 0,-14-12 1 0,-9 1 0 0,-1-13-1 0,-12 13 2 0,-24 36-1 0,-37 11 6 0,-9 46 3 0,-14 2-4 0,25 23 0 0,35 13-4 0,48-2-2 0,23-21-1 0,35-38 0 0,27-46-2 0,21-38-16 0,-11-21-27 0,-35 9-5 0</inkml:trace>
  <inkml:trace contextRef="#ctx0" brushRef="#br0">18005 8977 4 0,'0'-23'20'0,"0"-13"2"0,0 0-17 0,12 0-2 0,-24 12 9 0,-23 13 2 0,-14 11-3 0,-9 23-3 0,-2 25-3 0,12 13-1 0,14 33-3 0,9 1 0 0,25-35-2 0,36-37 1 0,-1-35 0 0,25-59-2 0,11-13 3 0,-23 0 0 0,-12 38 0 0,-13 21-1 0,-11 25 2 0,0 50-1 0,12 44-1 0,12 25 1 0,0 36-1 0,11 11-1 0,1-22 2 0,-24-26-1 0,-12-34 0 0,-48-60 1 0,-36-36 1 0,-10-60-3 0,9-11 2 0,50-1-3 0,23-12 1 0,35-34-1 0,26-13 2 0,21 12-1 0,14 24 0 0,-25 11 3 0,-12 14-2 0,-22 9 0 0,-3 39 0 0,-21 10 0 0,-13 0 0 0,0 1 1 0,-24 23 0 0,-23 23 1 0,23 13-1 0,12-13-2 0,24 0 1 0,59-10-1 0,12 11 1 0,-23 23 0 0,-36 13 0 0,-24 1 2 0,25-40-1 0,21-42-2 0,14-29-11 0,-2-21-23 0,3 12-20 0,-14 11 40 0,-34 48 27 0,-13 23 15 0,11-10-18 0,25-1-5 0,0-48-2 0,0-11-1 0,-25-13 1 0,-22 23-1 0,-25 16 2 0,11 8-2 0,-9 37-1 0,10 59 3 0,0-1-1 0,24 2-1 0,35-36-2 0,25-36 2 0,47-48-1 0,-12-22 1 0,1-26 0 0,-13-12-1 0,-12 13-1 0,-10 36 2 0,-27-13-1 0,-21 24 0 0,-1 11 1 0,-12 25-1 0,-12 0 0 0,-1 25 0 0,2 46 0 0,35-12-1 0,35 12-1 0,-11-10 1 0,-36-25 2 0,-48-12 0 0,-35-13 2 0,12-11 4 0,22 12-1 0,37-1-7 0,37 2 1 0,-3-26 0 0,50-45-2 0,-2-26 3 0,3-11-2 0,9 24 2 0,-22-2-1 0,-24 2 0 0,-36 24 0 0,-24 23 0 0,-24 24-1 0,13 12 1 0,-2 0 0 0,14 24-1 0,22 12 0 0,25 23 1 0,24-24 0 0,-11-10 0 0,-49-14 1 0,-37 1 0 0,-11-12 1 0,13 0-2 0,23 1 0 0,24-2-2 0,47-22 3 0,2-39-1 0,9-21 1 0,2 0 0 0,-25 35 2 0,-11 36 2 0,-12 23 1 0,-24 14-3 0,12-1-2 0,-1-25-1 0,1-22 1 0,24-25-1 0,12-1 0 0,-1 14-1 0,13 35 1 0,-12 12-1 0,-26-12 2 0,14 0-1 0,13-36 2 0,-2-23-2 0,-11-13 1 0,-25 36-1 0,-22-13 1 0,-49 16 0 0,-12-4-1 0,14 25 1 0,10 25 2 0,11 21-3 0,37 13-1 0,37-34 0 0,33-25 1 0,51-59-1 0,-14-12 1 0,12 21 0 0,-13 39 0 0,-22 11 0 0,-25 24 1 0,-34-24 2 0,-14 0 1 0,-11-24 1 0,12-24-1 0,12-11-3 0,36 47-3 0,11 12 1 0,13 25 0 0,-26-2 1 0,-33-12 0 0,-25 1-6 0,-48-12-31 0,-11-12-41 0</inkml:trace>
  <inkml:trace contextRef="#ctx0" brushRef="#br0">20745 7477 92 0,'-120'0'34'0,"95"13"-68"0,38 10-33 0</inkml:trace>
  <inkml:trace contextRef="#ctx0" brushRef="#br0">16791 10538 71 0,'-48'0'47'0,"36"11"-71"0,72-11 19 0,-1-11 14 0,25-14-5 0,70-46-3 0,119-48 0 0,98-36 0 0,93-36 0 0,72-23-1 0,-12 24-1 0,0-1 0 0,-24 24 1 0,-48 0-1 0,-70 49 2 0,-97 34-2 0,-118 49 8 0,-131 23 12 0,-48 1-3 0,-37 22-13 0,-21 12-20 0,10-23-90 0</inkml:trace>
  <inkml:trace contextRef="#ctx0" brushRef="#br0">21541 10417 1 0,'0'-82'5'0,"13"-25"5"0,-1-1 7 0,-12 1-6 0,0 12 2 0,11 35-1 0,-22 12-4 0,11 25-1 0,0 23-4 0,0 23-1 0,-12 85 0 0,-12 71 1 0,12 11-3 0,12-35 2 0,36-36-1 0,12-37 1 0,11-32-1 0,0-27 1 0,13-59-1 0,1-35-2 0,-16-25-23 0,-32 13-40 0</inkml:trace>
  <inkml:trace contextRef="#ctx0" brushRef="#br0">21399 10358 16 0,'-60'-12'25'0,"49"-22"-3"0,70-50-13 0,59 13-8 0,27 11-17 0,-62 49-30 0</inkml:trace>
  <inkml:trace contextRef="#ctx0" brushRef="#br0">22126 10430 19 0,'0'-13'11'0,"0"-21"1"0,24-26 0 0,11-12-6 0,-23 12-2 0,1 1-1 0,-13 0-1 0,-13 35-1 0,-11 11 0 0,-12 13 1 0,-11 50-1 0,-14 32 0 0,15 25 0 0,34 1-1 0,0-24 1 0,36-13-1 0,12-60 1 0,10-22 0 0,15-49 0 0,-2-24 0 0,-11 13-3 0,-24 35 2 0,-12 24 1 0,-12 49 0 0,11 9 0 0,13-10 0 0,0-13-1 0,24 14 1 0,-1-24-1 0,12-13 1 0,-10-50-1 0,-2 3 0 0,-23-11 0 0,-1-26 0 0,-10 13 0 0,10-13 0 0,-11 36 1 0,-12 12-1 0,-12 24-1 0,1 12 2 0,-25 48-1 0,0 0 0 0,36-1 0 0,60-10 0 0,11-26 0 0,-12 37-1 0,-46-2 1 0,-1-21 0 0,-1 0 0 0,25-25 0 0,0-13-4 0,22-24-2 0,14 3 3 0,-12-3 1 0,-13-10 2 0,-11 0 0 0,-11-14 1 0,-2 27-2 0,-23-3 1 0,-12 14 0 0,-11 23-1 0,-1 12 3 0,-1-1-2 0,-9 26 0 0,10-14 1 0,24 1-2 0,11-24 2 0,25 0-1 0,0 24 0 0,0 47 1 0,-25 24 0 0,-11 24 1 0,-59-35 1 0,-1-25 0 0,25-22-2 0,23-37-29 0,35-25-25 0</inkml:trace>
  <inkml:trace contextRef="#ctx0" brushRef="#br0">23257 10144 20 0,'0'0'7'0,"12"-24"3"0,24 1-5 0,35-25-1 0,-11 1-3 0,-25-13-1 0,-35 49 2 0,-24 11 3 0,-36 71 2 0,13-12-3 0,35 12-3 0,24-23-1 0,35-12 1 0,24-36 0 0,-10-36 0 0,22-47-1 0,-12-25-1 0,-23-34 0 0,-37 11 2 0,-22 36 0 0,-12 70 3 0,-13 61-2 0,-12 83 1 0,36 36-1 0,60-12 1 0,23-48-2 0,25-59-17 0,-49-12-44 0</inkml:trace>
  <inkml:trace contextRef="#ctx0" brushRef="#br0">23769 9858 34 0,'-24'-11'8'0,"24"-26"6"0,107 3-10 0,36-26-4 0,-71 24-55 0</inkml:trace>
  <inkml:trace contextRef="#ctx0" brushRef="#br0">22995 9489 17 0,'-25'24'7'0,"14"24"11"0,11-36-4 0,0-35-6 0,24-38-4 0,-24-46-2 0,12-35 1 0,-24-2-4 0,-1 49 1 0,13 24 2 0,0 23 0 0,13 25-1 0,-1 10 0 0,-24 73 0 0,-24 59 0 0,-11-25 2 0,11-21 0 0,12-38-1 0,11-35 1 0,26-47-2 0,23-37-1 0,-12 2 0 0,23 11-1 0,-11 58 1 0,12 26-1 0,34 33-1 0,-33-10 3 0,-14 0-2 0,1-1-46 0,-36-35 15 0</inkml:trace>
  <inkml:trace contextRef="#ctx0" brushRef="#br0">23162 9466 0 0,'0'-24'2'0,"-13"-48"16"0,2-35 5 0,11-60-6 0,11-95-10 0,-11-142-4 0,-23-121-2 0,-1 60 1 0,24 134-1 0,11 68 0 0,-11 37 0 0,-11 47 0 0,11 48 0 0,0 60 1 0,-23-1-2 0,-14 13 4 0,1 11 1 0,0 25 3 0,0 82-4 0,2 121-5 0,-26-4 3 0,13-55 0 0,22-87 2 0,61-68-2 0,60-110-1 0,-1 62-3 0,-48 82 1 0,-10 23 1 0,10 25-28 0,-35-37-41 0</inkml:trace>
  <inkml:trace contextRef="#ctx0" brushRef="#br0">21505 5430 22 0,'-10'-13'4'0,"-14"-58"24"0,36 34-5 0,-12 50-6 0,0 106-1 0,0 36-9 0,0-11-4 0,-12-39-1 0,-12-34-11 0,24-46-55 0,-12-25 19 0</inkml:trace>
  <inkml:trace contextRef="#ctx0" brushRef="#br0">21399 5309 28 0,'0'0'0'0,"-24"-23"25"0,24 23-4 0,36 60-4 0,36 24-8 0,22 0-4 0,2-26-2 0,-24 2 0 0,-1-36-5 0,-35-13-32 0,-12-34-35 0</inkml:trace>
  <inkml:trace contextRef="#ctx0" brushRef="#br0">21899 5072 1 0,'0'0'0'0,"0"-48"11"0,0 36 3 0,-11 96-3 0,11 71-2 0,0 35-6 0,0-59 0 0,0-36-8 0,0-35-42 0</inkml:trace>
  <inkml:trace contextRef="#ctx0" brushRef="#br0">22090 5346 26 0,'0'0'0'0,"0"-48"26"0,0 36-11 0,-12 60-5 0,12 48-2 0,-13 9-4 0,38-32-4 0,-1-37 3 0,35-48-2 0,1-60 1 0,-13-11-2 0,-11-1 0 0,-36 37 1 0,0 23 3 0,0 24-1 0,0 48 1 0,0-1-2 0,12 25-1 0,0-13 0 0,24-11-21 0,-2-12-50 0</inkml:trace>
  <inkml:trace contextRef="#ctx0" brushRef="#br0">22602 5359 41 0,'0'0'0'0,"-13"-73"22"0,49 62-12 0,0 34-3 0,-24 49 3 0,-12 11-5 0,0-11-2 0,-12-25-1 0,1-47 0 0,22-47-1 0,1-14 0 0,12 2-2 0,-12 13 1 0,24 9 0 0,0 24-1 0,23 13 1 0,-11 13 1 0,-36 35 0 0,-12-1 1 0,-24-11 0 0,0-12 0 0,-1-12-1 0,25-48-1 0,13-35 0 0,35-13 0 0,-2 49-3 0,15 10 2 0,10 50-1 0,-24 21 3 0,-22 15-1 0,-14-14 1 0,2 0 0 0,-13-10-15 0,23-24-46 0,-23-13 27 0</inkml:trace>
  <inkml:trace contextRef="#ctx0" brushRef="#br0">23376 4846 4 0,'0'0'0'0,"0"-48"15"0,0 36 3 0,11 83-2 0,2 84-3 0,-26 0-5 0,-10-24-3 0,-1-70-1 0,24-74-1 0,60-58-3 0,11 47-2 0,-23 71 0 0,-37 48 3 0,-70-35 1 0,-36-24 1 0,36-61-1 0,47-46-25 0,58 0-33 0,-33 58 47 0</inkml:trace>
  <inkml:trace contextRef="#ctx0" brushRef="#br0">23578 5238 4 0,'0'0'1'0,"36"-11"42"0,0-12-22 0,12-14-18 0,11-22-3 0,-11 0 0 0,-48 22-1 0,-24 26 4 0,-36 34 3 0,-11 61 1 0,35-1-4 0,24-11-2 0,36-26 0 0,48-33-2 0,23-84 1 0,0-26 2 0,-12 39-4 0,-11 45 2 0,-13 63 1 0,-47 32 1 0,-12-59 3 0,-12-57 2 0,24-87-6 0,24-21-2 0,13 83 0 0,8 59-1 0,4 35-13 0,-25 13-59 0</inkml:trace>
  <inkml:trace contextRef="#ctx0" brushRef="#br0">21637 6418 66 0,'-24'-24'10'0,"108"-36"-4"0,226-71 5 0,165-59-5 0,122 22-7 0,33 38 0 0,-70 34 11 0,-226 37 0 0,-251 34 6 0,-107 4-5 0,-71-4-11 0,-12 13-133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14682 12192 0 0,'-23'0'4'0,"-1"0"29"0,1 0-16 0,11-12-14 0,12 24-2 0,-12-12 0 0,-12 0 2 0,12 12 0 0,12-12-1 0,23 0 5 0,73-12-4 0,23 12 0 0,0-12 0 0,-23-1 2 0,-49 2 1 0,-47 11-2 0,0 0-3 0,0 11-21 0,47-11-53 0</inkml:trace>
  <inkml:trace contextRef="#ctx0" brushRef="#br0">16456 12025 45 0,'-58'-13'17'0,"-25"13"-7"0,47 0-4 0,24 0 5 0,35 13-5 0,49-1-2 0,22-12-1 0,-22-12 0 0,-36 12 0 0,-36 0-2 0,-11 12-1 0,-14 0-13 0,61 1-54 0,-23-13 43 0</inkml:trace>
  <inkml:trace contextRef="#ctx0" brushRef="#br0">18969 11941 20 0,'-71'0'6'0,"-12"0"-4"0,36 13 20 0,-1-13-5 0,48 12-11 0,60 0-2 0,22-12-1 0,14 0-2 0,-13 0 0 0,-59 0 1 0,-36 0-2 0,-23 0-11 0,35 0-50 0</inkml:trace>
  <inkml:trace contextRef="#ctx0" brushRef="#br0">20721 12002 68 0,'0'0'0'0,"-72"-36"10"0,72 36-8 0,48 0 1 0,23-12 5 0,36 12-4 0,12 0-2 0,-71 0-1 0,-48 0-1 0,-12 0-21 0,-1 12-40 0</inkml:trace>
  <inkml:trace contextRef="#ctx0" brushRef="#br0">21756 12002 55 0,'0'0'5'0,"-11"-11"-1"0,94 22-1 0,0-11 13 0,-11 0-7 0,-36-11-4 0,-26 11-2 0,-56-13-18 0,22 13-49 0</inkml:trace>
  <inkml:trace contextRef="#ctx0" brushRef="#br0">14646 12144 9 0,'-46'-11'15'0,"-2"11"4"0,12-12 2 0,36 12-10 0,72-12-6 0,47 12 7 0,12 0-4 0,-48 0-5 0,-47 0 0 0,-60 0 5 0,-48 24-5 0,-35-13-3 0,35 1 2 0,61-12 0 0,47 0-2 0,47 0-23 0,-23 0-58 0</inkml:trace>
  <inkml:trace contextRef="#ctx0" brushRef="#br0">16326 12025 20 0,'-23'0'19'0,"46"-13"-1"0,73 3 8 0,35 10-10 0,-13 0-11 0,-82 0-3 0,-47 0 5 0,-84 0-5 0,-60 10-1 0,-24 27 2 0,168-24-2 0,45-13 1 0,50-13-1 0,-24 1 0 0,-48 12 0 0,-60 0 0 0,-24 12-20 0,61 12-72 0</inkml:trace>
  <inkml:trace contextRef="#ctx0" brushRef="#br0">18803 12037 13 0,'0'0'0'0,"12"-12"23"0,84-1-4 0,34 3 7 0,0-1-12 0,-58-2-7 0,-83 13 3 0,-96 0-4 0,-72 13-3 0,13-13 1 0,106 0-1 0,48 0-1 0,84 0-1 0,35 0-1 0,-48 0-10 0,-23 11-93 0</inkml:trace>
  <inkml:trace contextRef="#ctx0" brushRef="#br0">20863 12002 95 0,'0'0'0'0,"-142"-24"17"0,118 24-13 0,24-12 0 0,59-13 1 0,60 25-2 0,-59 13-1 0,-72-1 0 0,-107 0-2 0,0 1 0 0,70-2 0 0,98-11-16 0,58 10-80 0</inkml:trace>
  <inkml:trace contextRef="#ctx0" brushRef="#br0">21971 11991 23 0,'12'-13'16'0,"0"13"-14"0,-48 13 17 0,-83-13 9 0,-37 0-10 0,74 0-9 0,70 11-7 0,83-11-1 0,48 0 0 0,0 0 0 0,-71 10-2 0,-96-10 7 0,-95 0 0 0,24-21-1 0,72 8-3 0,70 13-33 0,-23 13-44 0</inkml:trace>
  <inkml:trace contextRef="#ctx0" brushRef="#br0">3728 11870 36 0,'-13'0'7'0,"2"-11"1"0,-48-12 19 0,22 23-24 0,26-13-2 0,11 13 5 0,59 13 4 0,287 10-1 0,-73-23-6 0,36 0-1 0,14-12-1 0,-38 12 2 0,-46-11-3 0,-49-14 0 0,-35 13 3 0,-61-12-1 0,-69 24 0 0,-61-12 1 0,-96 12-4 0,-81 12 3 0,-61 24-1 0,-37 0-2 0,-9-1-2 0,-2-10 3 0,1 9-2 0,34 16 2 0,50-29-1 0,82 16 2 0,84-24-2 0,71-2 3 0,71-22-1 0,96-14 1 0,94-21-1 0,120 9 2 0,-36 13-2 0,0 1 1 0,-21-2 1 0,-39 13-3 0,-59-11 0 0,-83 12 0 0,-73-2 1 0,-57-11 1 0,-84 11-2 0,-108 2 2 0,-118 11-2 0,-74 11 0 0,3 2-2 0,35-1 1 0,35 13-1 0,72-2 2 0,83-12 0 0,95 13 1 0,48-24-1 0,84 0 2 0,70-24-1 0,61-10-1 0,47-3 4 0,36 13-1 0,34 1-2 0,-33 23 2 0,-25-12-3 0,-48 0-2 0,-83-1 6 0,-60-10 1 0,-47 23-2 0,-24 0-1 0,-24 0-4 0,-24 12-122 0</inkml:trace>
  <inkml:trace contextRef="#ctx0" brushRef="#br0">15791 10168 0 0,'-12'-36'0'0,"-12"24"1"0,-36-1 0 0,1 13 3 0,-1 13 3 0,13 24-2 0,-13-3 3 0,24-9 12 0,36-13-5 0,84-1-6 0,71 1-7 0,71-12 2 0,0-12 2 0,-35 12 6 0,-84-11 0 0,-83 11-5 0,-24 0-5 0,-12 11-8 0,-12 1-91 0</inkml:trace>
  <inkml:trace contextRef="#ctx0" brushRef="#br0">14445 11752 16 0,'-48'-12'0'0,"36"12"-15"0</inkml:trace>
  <inkml:trace contextRef="#ctx0" brushRef="#br0">16660 11513 12 0,'-36'-12'3'0,"36"12"1"0,24 12-17 0,-24-12 9 0</inkml:trace>
  <inkml:trace contextRef="#ctx0" brushRef="#br0">19506 11347 29 0,'-11'0'1'0,"-2"0"0"0,37 12-1 0,-12 0-25 0</inkml:trace>
  <inkml:trace contextRef="#ctx0" brushRef="#br0">21160 11382 3 0,'0'0'1'0,"-11"0"-2"0</inkml:trace>
  <inkml:trace contextRef="#ctx0" brushRef="#br0">22364 11489 26 0,'0'0'0'0,"-24"-11"8"0,24 11-6 0,0 0-2 0,-36-12 0 0,12 24-24 0</inkml:trace>
  <inkml:trace contextRef="#ctx0" brushRef="#br0">3275 12121 16 0,'0'0'0'0,"0"0"5"0,48-12 0 0,-1-1-5 0,1-10 1 0,12 12 2 0,47-14 0 0,23 0-1 0,49 15-28 0,-156-1 17 0</inkml:trace>
  <inkml:trace contextRef="#ctx0" brushRef="#br0">6681 11823 2 0,'0'0'-1'0,"0"0"6"0,0-12 7 0,-12 12-6 0,0 0-3 0,12-12 2 0,-12 12-1 0,12 0-2 0,0 0 0 0,-13 12 0 0,13 0-2 0,-11 1 0 0,-1-13 0 0,1 11 0 0,11 1 0 0,11-12 1 0,12 0 0 0,-10 11 0 0,-1-11-1 0,-12 0 1 0,12 0-1 0,-12 0 1 0,0 0-1 0,0 0 0 0,0-11 0 0,0 11 0 0,0-12 0 0,0 12 0 0,0-11 0 0,0 11 0 0,12-13-1 0,-12 13 2 0,0 0-2 0,0 0 1 0,-12 0 0 0,12 13 0 0,0-13 0 0,0 0 0 0,0 11 0 0,0-11 1 0,0 0-1 0,0 0 0 0,12 0 0 0,-12 0 0 0,12 0 0 0,-12 12 0 0,0-12 0 0,0-12 0 0,0 12 0 0,-12 0 1 0,12 0 2 0,0 0-3 0,0 0 1 0,-24 0-1 0,12 0 1 0,12 0-1 0,-13 0 0 0,13 0 1 0,13 12-1 0,-13-12 0 0,0 0 0 0,12 0 1 0,-12-12-1 0,0 12 1 0,0 0-1 0,0-11 0 0,0 11 0 0,0 0 0 0,0 0 1 0,-12 0-1 0,-1 0 0 0,13 0 0 0,0-13 0 0,13 13 1 0,-1 0-1 0,-12 0 0 0,12 0 0 0,-12 13 0 0,0-13 0 0,0 0 0 0,12 0 0 0,0 11 0 0,-12-11 0 0,0-11 0 0,12 11 1 0,0 0-1 0,-12 0 0 0,0 0-1 0,12 0 2 0,-12 0-1 0,0-13 0 0,0 13 0 0,10 0-1 0,-10 0 2 0,0 13-1 0,0-13 0 0,-10 0 0 0,-2 0 0 0,12 0 0 0,0 0 0 0,-12 0 0 0,12 0 0 0,0 0 1 0,12-13-2 0,0 13 2 0,-12-12-1 0,0 12 0 0,0 0 0 0,0 0 0 0,0 0 0 0,0 0 0 0,0 0 0 0,0 0 0 0,0-12 0 0,0 12 1 0,0 0-1 0,0 0 0 0,0 0 0 0,0 0 0 0,0 0 0 0,0 12 0 0,0-12 1 0,0 0-1 0,0 0 1 0,0 0-1 0,0 0 0 0,0 0 0 0,0 0 1 0,0 0-1 0,0 12 0 0,0-12 0 0,0 0 0 0,0-12 1 0,0 12-1 0,0 0 0 0,0 12 1 0,0-12-2 0,0 0 1 0,0 0 1 0,-12-12-1 0,12 12 0 0,0-12 1 0,-12-1-1 0,12 13 1 0,0 0 0 0,-12 0-1 0,24 0 1 0,-12 13-16 0,0-13-32 0</inkml:trace>
  <inkml:trace contextRef="#ctx0" brushRef="#br0">2810 15776 15 0,'-11'-12'9'0,"-1"12"20"0,-1-13-6 0,13 13-5 0,-11-11-5 0,-12 11-1 0,-2 0-6 0,-10 11-1 0,-1 2-1 0,0-1 3 0,12 0 1 0,13-12-1 0,11 0-2 0,22 0 0 0,39 0-2 0,46-24-1 0,0 24 0 0,12-13-1 0,24 2 0 0,36-1-1 0,23-12 1 0,25 0 0 0,11 13-1 0,12-12 3 0,-12-2-3 0,-12 0 1 0,-23 14-1 0,-61-1 1 0,-58 12 2 0,-36 0-1 0,-25 0-1 0,-23 0 1 0,12-11-8 0,24-1-39 0,-24 12-83 0</inkml:trace>
  <inkml:trace contextRef="#ctx0" brushRef="#br0">2787 15812 84 0,'0'0'0'0,"-95"10"13"0,95 3-9 0,59-26 9 0,36 3 3 0,71-26-10 0,85 11-3 0,22 2 1 0,14-1 0 0,34-11 2 0,12 12-5 0,-34 10-2 0,-49 1 3 0,-84 12 3 0,-58 0 3 0,-62 0-1 0,-33 0-2 0,-13 0-3 0,-24-12-21 0,12-1-120 0</inkml:trace>
  <inkml:trace contextRef="#ctx0" brushRef="#br0">10338 11941 28 0,'0'-23'19'0,"-25"-13"3"0,13 24-2 0,0 1-6 0,0 34-8 0,12 2-2 0,24 22-1 0,-12-23-1 0,34 0 0 0,3-35-1 0,-1-26 1 0,-13-10-1 0,-24-1 1 0,-45 12 3 0,-50 12 0 0,13 24-1 0,11 12-2 0,13 47-1 0,34 1-1 0,13 1 1 0,25-15-2 0,22-21 2 0,1-14 0 0,23-47 2 0,-24-23-2 0,-22-25 3 0,-37 1-3 0,-24 35 2 0,-34 13-2 0,-3 35 0 0,14 47-1 0,10 14 0 0,26 21 0 0,23 2 0 0,59-24 0 0,13-37 0 0,1-12 0 0,-16-34 1 0,-8-25 0 0,-25-36 0 0,-24-10 1 0,-24 22-1 0,-12 37-1 0,-23 23 0 0,-13 47 0 0,24 25 0 0,12 11 0 0,25-11 0 0,47-12 0 0,11-25 0 0,13-11 1 0,-13-47 0 0,-24-13 0 0,2-24 0 0,-37 13 0 0,-24-1 0 0,-23 37 0 0,-13 35-1 0,13 35-1 0,11 24 1 0,48-23 0 0,36 12 0 0,23-36 0 0,1-14 1 0,0-10-1 0,-14-34 1 0,-33-14 0 0,-13 0 0 0,-13 2 0 0,-33 21-1 0,-14 25 1 0,12 12-1 0,13 35 0 0,22 1 0 0,26 12 0 0,22-26 0 0,1-9 0 0,12-13 0 0,-14-36 1 0,2-23 0 0,-36-13 0 0,-23 12-1 0,-24 25 1 0,-13 23-1 0,13 12 1 0,11 23-2 0,11 12 1 0,38-10-1 0,23-13 2 0,11-24 0 0,25-11-1 0,-38-26 0 0,-9-23 0 0,-14 13 2 0,-47-1-2 0,-10 24 1 0,-14 24-1 0,-11 36 0 0,-1 12-1 0,48 11 2 0,13 1-2 0,46-26 1 0,48-9 0 0,13-25 1 0,-13-25-3 0,-24-21 4 0,-34-13-2 0,-37-1 1 0,-37 12 0 0,-8 24 0 0,-4 24-2 0,2 24 1 0,23 36 0 0,11-1-1 0,14 1 2 0,47-26-1 0,23-9-1 0,13-13 1 0,-13-49 0 0,-36 3 1 0,-10-26 0 0,-37 12 1 0,-22 1-3 0,-15 35 0 0,13 12 2 0,1 48-1 0,47 11-1 0,24-23 1 0,35-12 0 0,1-24 0 0,-13-24 0 0,-24-12 1 0,-23 0-1 0,-46 13-57 0,22 23-52 0</inkml:trace>
  <inkml:trace contextRef="#ctx0" brushRef="#br0">10313 11882 1 0,'-12'-23'11'0,"12"-13"11"0,0-1-15 0,0 14-3 0,0 0 2 0,-12 11 1 0,-48 24-1 0,-12 11 0 0,1 50-5 0,24 9 0 0,47 37 0 0,36-12 0 0,59-47-1 0,12-36 2 0,11-72 0 0,-11-36 0 0,1-34-1 0,-60-13-1 0,-36 47 3 0,-72 25 4 0,-48 23 1 0,1 24-5 0,-11 24-1 0,-2 24-1 0,38 46 0 0,34 14-1 0,35 34 0 0,62-33 0 0,34-26 1 0,48-59 0 0,-13-60 1 0,2-47-1 0,-48-36 1 0,-49-1 0 0,-34 38 1 0,-61 46-1 0,-35 14-1 0,12 34 0 0,-1 34-1 0,1 50 0 0,47 24-1 0,37 22 1 0,70-23-1 0,48-36 0 0,11-48 1 0,3-46 0 0,-14-48 0 0,-24-48-1 0,-47 1 2 0,-72 22-3 0,-60 37 4 0,-58 46-1 0,-1 13-1 0,0 72 0 0,48 11 0 0,36 35-2 0,59 3 2 0,83-16-1 0,37-32 0 0,22-38 1 0,0-59 0 0,-21-47 1 0,-39-47-1 0,-45-26 2 0,-50 12 0 0,-33 50 0 0,-38 46-2 0,-23 49 1 0,-12 58-1 0,36 36-1 0,70 36 1 0,38-24-2 0,59-36 1 0,35-47 2 0,12-48 0 0,12-60-1 0,-24-35 1 0,-60-35 0 0,-35 46 1 0,-71 13 0 0,-60 36 1 0,-12 34-3 0,-12 37 1 0,36 47-1 0,35 36-1 0,37 1 1 0,57-24-2 0,63-13 1 0,22-37 2 0,36-45 0 0,-12-49-1 0,-37-34 0 0,-45-26 2 0,-73 1 0 0,-48 24 3 0,-35 48-5 0,-12 36 0 0,-12 32 1 0,11 52-2 0,26 46 1 0,58 36-1 0,36-37 0 0,60-34 0 0,46-36 0 0,37-48 1 0,13-48 1 0,-14-36-2 0,-23-10 2 0,-83-26-1 0,-72 49 3 0,-59 35-2 0,-48 47 1 0,0 50-2 0,37 33-1 0,82-23-107 0</inkml:trace>
  <inkml:trace contextRef="#ctx0" brushRef="#br0">7586 7524 22 0,'-49'0'15'0,"38"0"-5"0,107-23-3 0,130-13-1 0,36 11-4 0,-12 4-1 0,-25-4 2 0,-82 25-1 0,-82 0 0 0,-73 0 0 0,-95 12 0 0,-84 12-3 0,-48-1 3 0,24-23 0 0,38 0-2 0,34 0 2 0,36 0-2 0,59 12 0 0,35 0 2 0,86 12 0 0,106-12 1 0,57-12-1 0,4 0-2 0,-38-12 0 0,-59 12 2 0,-96 0-2 0,-70 12 2 0,-108-1 0 0,-84-11-1 0,-35 13 0 0,1-13-1 0,22 0 0 0,84 0-1 0,72 12 2 0,71-12 0 0,96 0-2 0,82 0 3 0,48 0-2 0,0 12 0 0,-24-1-1 0,-47-11 2 0,-37-11-1 0,-57 11 2 0,-61-12-1 0,-83 0 0 0,-61 12 0 0,-22 0-1 0,-13 12 2 0,48-12-2 0,47 0 0 0,73 0 0 0,47 0 0 0,59-12 0 0,59 12 1 0,14-13-2 0,-14 2 1 0,-34-1 1 0,-38 1-1 0,-46 11 2 0,-23 0 0 0,-49 0-1 0,-24 0-27 0,25 0-57 0</inkml:trace>
  <inkml:trace contextRef="#ctx0" brushRef="#br0">17553 5703 0 0,'0'-13'2'0,"0"-21"4"0,0-3-3 0,0-10 3 0,-24 10 0 0,-47-9 3 0,-1 21 1 0,-11 25-2 0,34 25-3 0,26 34-3 0,12 25 0 0,-1 47 0 0,12 59 2 0,0 60 0 0,12-12 1 0,-1-35 2 0,-11-60-1 0,-23-36-1 0,-37-36-5 0,0-35-36 0,24-36-8 0</inkml:trace>
  <inkml:trace contextRef="#ctx0" brushRef="#br0">16696 6394 76 0,'0'-13'5'0,"23"-21"-1"0,131-3-2 0,50 3 5 0,-27-3-5 0,-34 13-2 0,-23 1-23 0,-72-2-37 0</inkml:trace>
  <inkml:trace contextRef="#ctx0" brushRef="#br0">18208 5585 56 0,'0'-50'6'0,"-12"-8"2"0,0 45-8 0,-47 38 8 0,-37 71 8 0,-48 59-5 0,50 34-4 0,47 3-1 0,58-37 1 0,48-25-3 0,12-23-1 0,14-36-2 0,-2-23-14 0,24-73-77 0,-95 14 60 0</inkml:trace>
  <inkml:trace contextRef="#ctx0" brushRef="#br0">18089 5989 35 0,'0'-36'12'0,"47"-11"-2"0,37 11 5 0,11 48-1 0,-23 72-5 0,-37-2-4 0,-23 2-2 0,-59-24 2 0,-2-26-3 0,13-21-1 0,25-49-1 0,47-23-1 0,35-1 0 0,25-11 1 0,-25 24-1 0,-23-13-1 0,-24 24 3 0,-24 24 6 0,0 12-2 0,-48 24-2 0,-12 23 1 0,12 13-1 0,25 11 0 0,46-10-1 0,37-15 0 0,25-21-1 0,-15-2-18 0,-10-35-49 0,-36 1 17 0</inkml:trace>
  <inkml:trace contextRef="#ctx0" brushRef="#br0">18922 5453 32 0,'-11'-23'15'0,"-13"-2"4"0,35 2-17 0,13 11 9 0,-11 12 3 0,21 35-8 0,15 61-2 0,34 59 1 0,0 47-1 0,-60 11 0 0,-59-21 3 0,-58-49 13 0,-1-36-5 0,48-60-8 0,23-11-1 0,11-36-19 0,2-48-115 0</inkml:trace>
  <inkml:trace contextRef="#ctx0" brushRef="#br0">18113 7251 0 0,'0'0'0'0,"0"-12"13"0,0-13-1 0,0 2-2 0,23 0-4 0,1-13 0 0,12 0-3 0,0 24 3 0,11 12-4 0,1 25-2 0,23 46 2 0,-24 13 0 0,-47 10-1 0,-11-22 3 0,-25-12-1 0,12-26-1 0,-12-9 0 0,0-25 1 0,13-25-3 0,23-22 1 0,48 0-2 0,12-25 0 0,-2 1 1 0,26-13 1 0,-24 13-2 0,0 11 1 0,-37 13 0 0,-12 23 1 0,-11 24 2 0,-34 12-2 0,-14 59 0 0,12 36-1 0,36 0 1 0,24-36-1 0,13-34 1 0,9-13 0 0,-10-14 0 0,0-10 0 0,-24-10-10 0,0-26-57 0,-12 24 54 0</inkml:trace>
  <inkml:trace contextRef="#ctx0" brushRef="#br0">19744 7120 30 0,'-119'0'27'0,"12"0"-18"0,23 0 2 0,0 12 14 0,26-1-13 0,34 2-8 0,36-13-2 0,58-13 1 0,50-10-1 0,47-13-1 0,23 1 0 0,-11 24 2 0,-24-14 0 0,-25 13 0 0,-46-1 0 0,-48 13-1 0,-24-23 1 0,-35 12-2 0,-38-2-3 0,2 1 1 0,-2 0 0 0,15-11 0 0,-26 12 1 0,26-2 0 0,21 1 0 0,25 12 0 0,12 0 0 0,12 0 0 0,47 0 0 0,0 12 1 0,-11 12-1 0,11-1 1 0,-35 14 1 0,-24-3 0 0,-24 3 3 0,-36 22 0 0,-35-11 1 0,24-12-5 0,11-1-6 0,23-24-39 0,38-11-63 0</inkml:trace>
  <inkml:trace contextRef="#ctx0" brushRef="#br0">20804 6678 44 0,'0'0'26'0,"-25"-46"-13"0,25 21-6 0,36 14 8 0,-23 11 0 0,10 72-8 0,-11 11-5 0,12-12 0 0,12-23-2 0,35-35 3 0,-12-26 0 0,2-11-2 0,-15-23 1 0,-10-13-1 0,-11-11 0 0,-14 10-1 0,13 14 0 0,-24 23 2 0,0 24 1 0,0 0-2 0,0 60-1 0,0 35 1 0,24 47-3 0,12 50 1 0,12 10 0 0,-25-23 0 0,-23-36 1 0,-12-36 1 0,-35-36 2 0,-13-48 2 0,-23-34 0 0,22-49 2 0,27-58-3 0,34-24-5 0,70-50 1 0,50 49-1 0,11 60 1 0,-12 23 1 0,-23 13 2 0,-72 36 3 0,-24 11-2 0,0 0-2 0,-13 11-1 0,2 1-2 0,-13-1-64 0,24-34-37 0</inkml:trace>
  <inkml:trace contextRef="#ctx0" brushRef="#br0">18053 8037 24 0,'-60'0'17'0,"49"-11"-15"0,11-14 3 0,47 13 5 0,24-1 0 0,49-10-2 0,11-12-5 0,12-1-1 0,-36 0 0 0,-25 11-1 0,-45 15 0 0,-13-14-1 0,-24 24-17 0,-12 0-31 0,-12 24 28 0</inkml:trace>
  <inkml:trace contextRef="#ctx0" brushRef="#br0">18148 8049 0 0,'-12'0'2'0,"-47"23"9"0,48-23-3 0,34 0-1 0,60-23 1 0,47-25-1 0,38 0-1 0,-25 25-4 0,-60-2-1 0,-47 25-10 0,-24 0-31 0</inkml:trace>
  <inkml:trace contextRef="#ctx0" brushRef="#br0">17934 8751 10 0,'-24'0'11'0,"12"-36"0"0,12 1 0 0,23 11-4 0,-10-12-1 0,23 12 6 0,-24 1-2 0,-1 12 1 0,-11 11 7 0,0 21-13 0,0 16-2 0,12 10-1 0,0 1 0 0,0-25 0 0,12 2 0 0,-11-13 0 0,-2-12-1 0,12 0 1 0,-10-37-5 0,-1 3-12 0,-1-3-24 0,1 3-22 0</inkml:trace>
  <inkml:trace contextRef="#ctx0" brushRef="#br0">17934 8453 66 0,'0'0'41'0,"-59"-12"-36"0,59 1-15 0,35-25-33 0,-11 24-10 0</inkml:trace>
  <inkml:trace contextRef="#ctx0" brushRef="#br0">18266 8192 36 0,'-10'-11'14'0,"-26"-2"1"0,24 1 9 0,12 48-11 0,0 83-5 0,36 71-4 0,22 24-1 0,3-47 1 0,-26-48-3 0,-11-35-1 0,-12-61-15 0,-35-23-52 0,23 0 32 0</inkml:trace>
  <inkml:trace contextRef="#ctx0" brushRef="#br0">18637 8453 51 0,'0'0'12'0,"-11"-12"-5"0,-38 49 26 0,49 34-22 0,12 72-4 0,25-24-4 0,-14-12 1 0,-23-48 0 0,0-35-1 0,0-24 0 0,0-37 2 0,-12-21-4 0,1-2-1 0,-2-11 0 0,1-24 1 0,0 11-1 0,12 13 0 0,0 11 0 0,12 2-1 0,0 8 1 0,12 4 0 0,-1 34 0 0,13-12 3 0,12 24-4 0,-24 24 0 0,-12 34 5 0,-36 3 1 0,-36-14-3 0,1 0-6 0,-37 3-65 0,49-29-5 0</inkml:trace>
  <inkml:trace contextRef="#ctx0" brushRef="#br0">21090 7871 0 0,'-48'0'2'0,"23"11"4"0,-21 1 8 0,10-1-3 0,24-11 0 0,36-11-2 0,46-37-2 0,73-35-2 0,49 11-1 0,-14 26 0 0,-47 21 0 0,-72 0-2 0,-34 25-5 0,-14 0-22 0,-34 37-26 0</inkml:trace>
  <inkml:trace contextRef="#ctx0" brushRef="#br0">21352 7989 69 0,'-13'0'10'0,"-46"37"-5"0,35 21 1 0,36 2 5 0,36-23-5 0,11-16-4 0,13-21-2 0,-24 0 2 0,-38-34 1 0,-10-37 0 0,-22 0-1 0,-26 21 0 0,-12 27 4 0,13 12-6 0,-1 22 2 0,36 37-2 0,24 0-1 0,36-13-1 0,11-22 1 0,25-38 0 0,-1-34 0 0,-11-1 1 0,-25-11 0 0,-23 0 1 0,-37 10 2 0,2 38-1 0,11 12 3 0,11 58-4 0,14 84 1 0,11 47 0 0,-1 13 2 0,13-36-2 0,-24-48 0 0,0-36-8 0,-12-59-30 0,-12-37-57 0</inkml:trace>
  <inkml:trace contextRef="#ctx0" brushRef="#br0">22054 8084 53 0,'-25'-35'37'0,"15"35"-17"0,-2 35-4 0,12 49-6 0,12 11-7 0,23-24 3 0,-24-35-3 0,2-24 0 0,-13-24 3 0,-13-47-3 0,-10 11-3 0,0-23 2 0,-1-1 0 0,0-11 0 0,12 22-1 0,24 27-1 0,36-3 0 0,11 26 0 0,-11 47-1 0,-24 35 3 0,-60-12 1 0,-49 1-8 0,15-24-61 0,70-36-17 0</inkml:trace>
  <inkml:trace contextRef="#ctx0" brushRef="#br0">16303 5715 18 0,'-47'-25'12'0,"10"50"-11"0,25 71 2 0,48 141 19 0,70 156-8 0,37 12-12 0,0-155 4 0,-71-95 3 0,-60-71-5 0,-12-84-58 0,0-13 25 0</inkml:trace>
  <inkml:trace contextRef="#ctx0" brushRef="#br0">16219 5798 19 0,'-24'-35'8'0,"1"-49"-8"0,94-10-1 0,96-14-1 0,58 13 9 0,86-12-7 0,82-14-5 0,71-21 2 0,-1 0 2 0,-69 24 7 0,-108 45 0 0,-71 37 2 0,-62 24 2 0,-9-11-1 0,-14 12-4 0,-33 11-1 0,-38 71 0 0,-11 95 1 0,-13 120 0 0,12 83-1 0,25-60 0 0,-12-82-1 0,12-60 2 0,-13-62-2 0,-35-44-12 0,-60-25-51 0,12-12 27 0</inkml:trace>
  <inkml:trace contextRef="#ctx0" brushRef="#br0">16707 7477 52 0,'0'0'0'0,"-130"0"2"0,106 0-3 0,95-47 6 0,48-25 2 0,84-11-1 0,59-12-4 0,95-26-3 0,71-44 0 0,24-1 1 0,-22 34-1 0,-73 25 6 0,-47 24 3 0,-49 11-2 0,-70 25 3 0,-60 23-2 0,-59 12-2 0,-61 0-1 0,-11 12-1 0,0-13-11 0,-47 13-98 0</inkml:trace>
  <inkml:trace contextRef="#ctx0" brushRef="#br0">9717 11037 54 0,'-12'-47'24'0,"24"-13"0"0,12-11 16 0,0 10-14 0,23 27-17 0,37 34-6 0,-2 59 0 0,-10 37-3 0,-47 9 2 0,-50 16 0 0,-22-26 1 0,-12-48-1 0,35-34 0 0,12-73 0 0,36-35-1 0,58-26-1 0,3 27 1 0,9 12-1 0,-22-2 1 0,-24 36-1 0,-36 0 1 0,-36 36 0 0,-36 36 1 0,-11 35-1 0,24 50-1 0,10 21 0 0,37-11 0 0,48-48 3 0,47-47 0 0,14-24-1 0,21-47-22 0,-35-37-79 0,-84 72 42 0</inkml:trace>
  <inkml:trace contextRef="#ctx0" brushRef="#br0">10861 10002 46 0,'-24'-37'34'0,"12"14"-14"0,12 46-12 0,12 61 3 0,-12 35-3 0,12-12-3 0,-12-36-1 0,0-47 0 0,-12-24 0 0,0-71-1 0,12-24-2 0,12 11 0 0,-12 13-1 0,0 11 0 0,0 25 2 0,0 35-1 0,12 71-1 0,0 36 0 0,-24 0 0 0,-12-47 2 0,12-47 2 0,12-50-17 0,0 13-119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3572 17836 13 0,'-11'0'3'0,"-60"-12"15"0,23 12 8 0,-12 0 0 0,25 0-12 0,22 12-7 0,49-12 1 0,72-12-1 0,46-1-2 0,156 2 2 0,-13-12 0 0,-10-2 2 0,-37 13 3 0,-48-11-2 0,-36-1-4 0,-58 12-3 0,-60-13-1 0,-13 2-22 0,-24-1-128 0</inkml:trace>
  <inkml:trace contextRef="#ctx0" brushRef="#br0">5014 17396 13 0,'-24'0'12'0,"-59"-13"16"0,34 13 5 0,38 0-9 0,11 24-10 0,48 12 1 0,11-1-6 0,13 1 11 0,12-12-9 0,10 0-4 0,-22-1 0 0,-25-11-1 0,-24 13-4 0,-10-14-1 0,-13 37 1 0,-59 23-4 0,-25 13 1 0,1-1-2 0,11-24 2 0,25-11 1 0,23-12 1 0,24-36 4 0,11 0-113 0,2 0 40 0</inkml:trace>
  <inkml:trace contextRef="#ctx0" brushRef="#br0">21888 3203 19 0,'-12'-25'9'0,"1"50"13"0,22 82-5 0,24 71-10 0,1-46-4 0,-24-61-4 0,-12-11-20 0,-37-60-15 0,26-24 18 0</inkml:trace>
  <inkml:trace contextRef="#ctx0" brushRef="#br0">22114 3239 22 0,'0'0'5'0,"0"-11"6"0,0 57-1 0,0 38-2 0,0 23-4 0,36-13-2 0,35-44-2 0,-12-29 0 0,1-42 1 0,-36-40 1 0,-12-22-2 0,-24 22 2 0,-48 15-1 0,0-2 0 0,-11 12 0 0,35 36-1 0,0 12 2 0,25 35-1 0,35-22-1 0,35-13 2 0,48-60-3 0,23-25 3 0,-21 15 1 0,-39 34 2 0,-57 24 3 0,-1 48-4 0,-1-1-4 0,37 1 0 0,13-12 1 0,-14-24 0 0,-1-37 1 0,-21-22 2 0,-13-24 4 0,-24 11-1 0,-24 36-3 0,-12 24-10 0,25 13-28 0,23-13-29 0,0 0 43 0</inkml:trace>
  <inkml:trace contextRef="#ctx0" brushRef="#br0">22934 2941 33 0,'-10'-12'10'0,"-26"-49"4"0,24 51-9 0,24 10-8 0,0 23-34 0,0-11 17 0</inkml:trace>
  <inkml:trace contextRef="#ctx0" brushRef="#br0">23281 2596 22 0,'0'0'0'0,"-36"0"36"0,48 119-29 0,25 118-4 0,-14-22-1 0,-12-36-1 0,1-71-16 0,-1-50-34 0</inkml:trace>
  <inkml:trace contextRef="#ctx0" brushRef="#br0">23614 3274 77 0,'-24'-12'7'0,"0"-1"2"0,24 3-9 0,0 20-15 0,-11 27-60 0</inkml:trace>
  <inkml:trace contextRef="#ctx0" brushRef="#br0">22542 4524 8 0,'0'0'1'0,"-11"-23"2"0,33 11-2 0,-22 12 2 0,0-13 4 0,13-21-4 0,-1-16-1 0,-1 16-1 0,-11 10 1 0,-36 0 2 0,2 1-1 0,-3-2 2 0,14 2-2 0,10 11-1 0,13 12 1 0,-11 0 0 0,-1 23-2 0,-1 25 0 0,3 25 0 0,10-2 0 0,23-37 0 0,0-21 2 0,26-49-1 0,-13 12 0 0,11 60 2 0,-11 46-1 0,-12 2 1 0,-24-24 0 0,0-36-2 0,0-12-7 0,12-60-38 0,-1 12 8 0</inkml:trace>
  <inkml:trace contextRef="#ctx0" brushRef="#br0">23006 4227 38 0,'0'0'0'0,"0"-11"12"0,13-2 0 0,-13-11 4 0,0-12 2 0,0 1-9 0,-13-1-5 0,2 0 0 0,-14 24 2 0,-11 12-3 0,-10 24-1 0,22 23-1 0,12-10 0 0,36 10-2 0,24-23 3 0,23 12-4 0,13-1 1 0,-25 12 1 0,-48 3 2 0,-34 8 2 0,-48-34 1 0,11-48 3 0,35-23-4 0,38-14-4 0,23 2-11 0,24-12-36 0,-13 0-40 0</inkml:trace>
  <inkml:trace contextRef="#ctx0" brushRef="#br0">23328 3822 58 0,'-11'-24'18'0,"-1"0"1"0,12 12-16 0,0 12-25 0,23 12-30 0,-11-12 31 0</inkml:trace>
  <inkml:trace contextRef="#ctx0" brushRef="#br0">23530 3667 10 0,'13'-24'21'0,"-13"36"27"0,-13 95-23 0,13 71-15 0,0 37-4 0,25-49-5 0,-25-70-63 0,11-71 7 0</inkml:trace>
  <inkml:trace contextRef="#ctx0" brushRef="#br0">23960 4084 101 0,'-13'0'10'0,"-23"0"7"0,13 0 9 0,-1 11-11 0,-1 14-4 0,15-13-13 0,-2-1-57 0</inkml:trace>
  <inkml:trace contextRef="#ctx0" brushRef="#br0">23066 4917 1 0,'-24'0'6'0,"-23"24"20"0,22 0-7 0,25-24-10 0,49-12-3 0,22-36-3 0,24-11 2 0,-23 23 6 0,-35 36 4 0,-37 47-3 0,0 61-8 0,11 10 0 0,1-10-3 0,-1-36 0 0,12-37-24 0,-23-24-56 0,13-22 59 0</inkml:trace>
  <inkml:trace contextRef="#ctx0" brushRef="#br0">23042 5179 82 0,'0'0'9'0,"0"-35"-12"0,71-26 5 0,37 2 4 0,-1 13 2 0,-35 21-1 0,-48 25 1 0,-12 48-2 0,-12 23-3 0,35-10-2 0,13-40 1 0,-1-21 3 0,-11-58 4 0,-24-26 0 0,-36 0-4 0,-36 61-4 0,1 23-19 0,24 12-28 0,46-12-50 0</inkml:trace>
  <inkml:trace contextRef="#ctx0" brushRef="#br0">23757 4679 48 0,'-12'0'16'0,"12"-24"1"0,0 24-16 0,0 0-44 0,0-12 8 0</inkml:trace>
  <inkml:trace contextRef="#ctx0" brushRef="#br0">23971 4371 32 0,'0'-13'31'0,"0"47"-2"0,0 134-12 0,24 58-9 0,-24-23-3 0,0-72-26 0,12-72-80 0</inkml:trace>
  <inkml:trace contextRef="#ctx0" brushRef="#br0">24603 4727 94 0,'-25'0'23'0,"25"-12"-2"0,0-12 3 0,-11 24-8 0,-12 0-17 0,-26 11-57 0,14 2-55 0</inkml:trace>
  <inkml:trace contextRef="#ctx0" brushRef="#br0">15433 16812 19 0,'11'0'10'0,"14"-23"25"0,-13 23-7 0,-12-13-11 0,0 13-6 0,0 0-3 0,-12 0 3 0,-13 13 1 0,-9-13-3 0,-38 11-1 0,-35-11-2 0,-48 12-2 0,-12-1 0 0,-47 13-2 0,-24-11-1 0,-25-2 0 0,-22 1-1 0,71 12 0 0,-49 12 1 0,-46 11-1 0,58-22 2 0,50 9 0 0,34-21 0 0,60 11 3 0,35-24-1 0,49 11 0 0,23-22-2 0,35 11-1 0,48-37 1 0,49 3-1 0,-1-3-1 0,11-10 1 0,-23-1-1 0,-12 12 0 0,-11-11 2 0,-36 23-1 0,-25 0-1 0,-11 11 0 0,-24 13 1 0,-13-11-2 0,2 11 3 0,-1-12 0 0,-23 12-5 0,-25 23 3 0,-35 2 0 0,-12 0-1 0,10 9 3 0,15-10-2 0,-1 0-1 0,23-1 1 0,24 2 1 0,1-13-2 0,35 0 3 0,-13-12-3 0,13 12 4 0,0-12-3 0,0 10 3 0,13 15-3 0,22 11 1 0,37 24-1 0,23 24 1 0,-12-26 0 0,-36-11 0 0,-22-22 2 0,-14-25 4 0,-11 0 0 0,13-25-2 0,-26 14-7 0,49-12-184 0</inkml:trace>
  <inkml:trace contextRef="#ctx0" brushRef="#br0">10574 16203 6 0,'0'-71'36'0,"0"24"1"0,13 35-8 0,-13 37-20 0,12 93 4 0,-12 24-1 0,-12-10-5 0,-12-48-2 0,12-49 0 0,12-60 3 0,0-46-6 0,36 12 0 0,11 47-6 0,25 36 3 0,-25 36 0 0,-47-2 1 0,-47-8 6 0,-60-27 4 0,10-23-4 0,51-36-5 0,81 24-35 0,48 0-84 0</inkml:trace>
  <inkml:trace contextRef="#ctx0" brushRef="#br0">10908 16419 53 0,'0'-48'29'0,"24"12"0"0,-12 25-16 0,-12 45-3 0,0 39 1 0,-25-14-3 0,14 1-7 0,22-13-1 0,14-35 4 0,35-12-5 0,-13-47 4 0,0-13-1 0,-34 0 0 0,-1 26 0 0,-12 21 2 0,11 26-3 0,1 33 0 0,12 13-2 0,12-34 2 0,24-1-1 0,10-48 1 0,1-12 0 0,1-35-2 0,-36 23 0 0,-12 12 1 0,-12 24 1 0,-12 12-2 0,12 0 1 0,-12-11 2 0,12 11-4 0,-12-24 3 0,13 0 0 0,-13-24-2 0,23 1 2 0,1-36-1 0,-24-1 0 0,0 24 1 0,-24 37 0 0,-12 11-3 0,0 70 1 0,12 50 2 0,13 35-1 0,11-24-1 0,35-35 2 0,1-25-16 0,0-23-94 0,-12-36 71 0</inkml:trace>
  <inkml:trace contextRef="#ctx0" brushRef="#br0">10908 16038 20 0,'0'-48'25'0,"36"-11"10"0,-25 34-10 0,-11 96-16 0,0 109 1 0,-11 10 0 0,-1-71-5 0,12-59-2 0,12-36-25 0,12-24-84 0</inkml:trace>
  <inkml:trace contextRef="#ctx0" brushRef="#br0">11230 16169 17 0,'-12'-37'26'0,"12"3"-2"0,0 9-6 0,-12 13-5 0,0 36-8 0,0 48 0 0,0 11 1 0,12 1-3 0,36 11 0 0,1-24-2 0,-3-35 1 0,2-12 0 0,0-36 2 0,11-47-1 0,-11-62-2 0,24 27-3 0,-1 23 3 0,-35 59-1 0,-24 12 1 0,0 59-1 0,-12 1 0 0,48-2-25 0,-13-21-69 0</inkml:trace>
  <inkml:trace contextRef="#ctx0" brushRef="#br0">11849 16312 40 0,'-12'0'19'0,"12"0"8"0,48-12-2 0,23-24-12 0,24-12-7 0,-35 1-1 0,-23-13-1 0,-37 1 4 0,-37 47 1 0,-35 24-6 0,0 70-2 0,25 26-1 0,47-13 1 0,83-35 3 0,49-36-1 0,-1-48 6 0,-36-24 0 0,-24 25-2 0,-46-1-5 0,-25 24-9 0</inkml:trace>
  <inkml:trace contextRef="#ctx0" brushRef="#br0">16743 16705 3 0,'-12'0'3'0,"0"-37"23"0,-11 14 15 0,11 12-7 0,-12-2-5 0,-12 13-10 0,0 0-5 0,12 13-1 0,13-2-5 0,22-11-3 0,49 12-1 0,23-1 1 0,47-11-1 0,26 0-2 0,12-11 2 0,22-1-1 0,35-12 1 0,13 24-2 0,-23-12 2 0,-24 12 1 0,-13-12-2 0,1-1-2 0,-24 3 0 0,-36-14 2 0,-59 12 2 0,-49 0-2 0,2-1-4 0,-13 2-8 0,11 11-62 0,-11-12-73 0</inkml:trace>
  <inkml:trace contextRef="#ctx0" brushRef="#br0">18660 16276 41 0,'-47'-12'33'0,"35"12"2"0,0 0-12 0,12 12-6 0,12-1-4 0,36 26-3 0,35-3-3 0,11-9-4 0,-9 11 1 0,-27-13-2 0,-33 1 1 0,-1-24 2 0,-24 0 0 0,0 13-1 0,-13 21-1 0,-34 27-2 0,-13 22 4 0,13-12-1 0,11-10 1 0,1-15-1 0,-1-10-1 0,12-24 0 0,24-1-2 0,-12-22-1 0,12-1-45 0,12-12-115 0</inkml:trace>
  <inkml:trace contextRef="#ctx0" brushRef="#br0">19529 16287 40 0,'0'-23'17'0,"0"-25"36"0,25 13-26 0,22 23-13 0,37 46-8 0,-13 75-4 0,-35 21 0 0,-25-59 3 0,-34-46 15 0,-13-50 1 0,12-80-10 0,48-16-9 0,48 62 0 0,47 0-17 0,-12 47-59 0,-24 12-42 0</inkml:trace>
  <inkml:trace contextRef="#ctx0" brushRef="#br0">20232 16253 54 0,'-13'0'12'0,"-21"23"25"0,34 1-10 0,47-24-9 0,25-36-11 0,-13-12-4 0,-35 1 3 0,-36 10 1 0,-36 26 1 0,1 22-3 0,-1 50-1 0,13 10 2 0,11 12-2 0,36-22-2 0,47-27-1 0,36-22-4 0,48-58-42 0,36-4-64 0,-155 39 75 0</inkml:trace>
  <inkml:trace contextRef="#ctx0" brushRef="#br0">21090 16228 43 0,'0'0'0'0,"0"-59"82"0,-24 11-43 0,-48 25-22 0,-11 23-8 0,0 23-6 0,-37 49-3 0,37 11 0 0,36 12 0 0,35-12-1 0,46-47 2 0,38-13 0 0,35-82 2 0,1-48-1 0,11-37 0 0,-35-9 0 0,-50 22-2 0,-21 34 1 0,-13 51 0 0,-13 21-1 0,3 38 0 0,-14 58-1 0,0 60 1 0,24 24-1 0,24-48 0 0,35-35 1 0,13-37 1 0,-1-35 1 0,12-48 5 0,-35 25 3 0,-36-1-2 0,-12 12-6 0,-24 0-3 0,-12-1-55 0,13 13-82 0</inkml:trace>
  <inkml:trace contextRef="#ctx0" brushRef="#br0">16100 16847 18 0,'-12'0'8'0,"-12"13"1"0,24-13 14 0,11-37-1 0,50-10-5 0,34-24-8 0,48-25-4 0,47-47-2 0,62-47-1 0,44-36 0 0,25-12 1 0,24-36-1 0,-10 12 2 0,10 36-1 0,-13 23-1 0,-21 14 0 0,-49-3 0 0,-48 14 0 0,12 35 8 0,-213 120 0 0,-49 23-7 0,-36 0-1 0,-48 23-1 0,2 0 1 0,23 2-1 0,23-14 2 0,72-22 0 0,83-37-2 0,73-12 0 0,-3 47 1 0,-45 50 0 0,-71 22 5 0,-61-11 3 0,-48-12-8 0,36 0-11 0,36-36-109 0,12 0 68 0</inkml:trace>
  <inkml:trace contextRef="#ctx0" brushRef="#br0">20351 13691 3 0,'0'-11'5'0,"24"-24"30"0,-12-13-18 0,-12 0 0 0,-24 14-7 0,-12 9-3 0,-23 13-4 0,-12 36 0 0,-25 47-1 0,25 36 0 0,35-23-1 0,36-13 0 0,24-47 1 0,13-12 1 0,45-37-2 0,0-46 2 0,-21-24-2 0,-25-24 2 0,-25-36-1 0,-22 1-1 0,11 11-1 0,-12 71 1 0,24 48-1 0,-1 36-2 0,-11 72 1 0,12 59 1 0,-12 23-1 0,0-23 2 0,0-47 0 0,12-37-1 0,37-34-9 0,-26-25-94 0</inkml:trace>
  <inkml:trace contextRef="#ctx0" brushRef="#br0">20530 13561 25 0,'-12'0'12'0,"48"-12"-5"0,35-1 7 0,12-21 0 0,1-14-9 0,-48 12-2 0,-24 12 0 0,-37 1 4 0,-22 12 0 0,-24 22 0 0,10 24-3 0,15 37-1 0,22-1-1 0,48-11 1 0,58-36 0 0,25-12-2 0,-11-37-18 0,-11-9-79 0</inkml:trace>
  <inkml:trace contextRef="#ctx0" brushRef="#br0">21316 13287 15 0,'0'-11'10'0,"-36"-1"7"0,-23 12 1 0,-13 12-6 0,13 35-8 0,35 24-2 0,24-23 1 0,36 0-1 0,11-23 1 0,25-14-2 0,-1-11 1 0,24-48-1 0,-11 1 0 0,-25-37 0 0,-12-11 1 0,-34 35-1 0,-13 36 0 0,-13 24-2 0,-10 60 2 0,10 35 1 0,26 0-1 0,23-48 0 0,0-10 0 0,-1-24-32 0,-12-38-34 0</inkml:trace>
  <inkml:trace contextRef="#ctx0" brushRef="#br0">21697 12929 40 0,'0'0'0'0,"-24"-23"23"0,24 12-16 0,0 11-6 0,47 34-62 0</inkml:trace>
  <inkml:trace contextRef="#ctx0" brushRef="#br0">22019 13109 20 0,'0'0'1'0,"23"-36"9"0,25 0 5 0,-24 36-2 0,-24 0-7 0,-49 0-2 0,-21 24 0 0,-3 12-2 0,27 12-1 0,35-25-1 0,45 14 1 0,38 10-2 0,-1 11 0 0,-23-8 1 0,-60-27 2 0,-47-12 2 0,-13-11-1 0,13 0-2 0,36-11-23 0</inkml:trace>
  <inkml:trace contextRef="#ctx0" brushRef="#br0">22316 13050 13 0,'12'-25'22'0,"0"2"4"0,-12 34-10 0,-24 49-5 0,0 35-7 0,12-24-3 0,12-23 0 0,36-25-1 0,24-10-31 0,-13-13-26 0</inkml:trace>
  <inkml:trace contextRef="#ctx0" brushRef="#br0">22589 13084 0 0,'0'0'0'0,"-11"-23"0"0,11-13 18 0,11 13 6 0,14 23-20 0,-14 11-39 0</inkml:trace>
  <inkml:trace contextRef="#ctx0" brushRef="#br0">22400 12774 49 0,'-36'-46'22'0,"12"34"-1"0,24-1-17 0,24 50-3 0,12 22-81 0</inkml:trace>
  <inkml:trace contextRef="#ctx0" brushRef="#br0">22625 12966 40 0,'0'-12'19'0,"0"37"-5"0,-23 57-1 0,-1 2-6 0,24-13-3 0,47-48-1 0,25-23 1 0,-1-59-2 0,-58 0 1 0,-1-49-3 0,-48 37 1 0,-12 47-1 0,-23 35 1 0,11 26-2 0,35 34 1 0,25-24 0 0,61-22 0 0,34-37 0 0,0-35 0 0,25-24-1 0,-38 46 1 0,-46 25-2 0,-36 71 2 0,-11 13 3 0,-1-48 3 0,12-26 6 0,47-68-4 0,25-37-4 0,-1 35-3 0,-35 60-1 0,-24 83 0 0,25-11 0 0,20-35 3 0,28-62 2 0,9-23-6 0,-58 37-27 0,-24 11-78 0</inkml:trace>
  <inkml:trace contextRef="#ctx0" brushRef="#br0">21339 13835 6 0,'0'-12'4'0,"13"-24"30"0,22 61-13 0,-23 80-9 0,-12 39-7 0,0-60-2 0,-12-36 1 0,0-61 2 0,60-58-3 0,24 34-3 0,-26 74-1 0,-10 34 0 0,-47 13 1 0,-60-50 1 0,-1-44 1 0,48-38-2 0,60 12-7 0,59 12-34 0,25 0 25 0,-14-35 15 0,-22 0 17 0,-72 35 22 0,-12 48-26 0,-12 47-7 0,12-12-3 0,48-23 0 0,35-47 1 0,-25-49 0 0,-33-12-1 0,-37 25-1 0,-47 23-1 0,-36 35-1 0,23 37 1 0,48 0-1 0,60-36 1 0,47-12-2 0,25-24 1 0,-1-35 1 0,-23 11 0 0,-37 12 1 0,-35 11 0 0,-12 15 0 0,-12 20-2 0,-1 15 1 0,26 11-1 0,10 12 1 0,1-2-1 0,24-9 1 0,23-24-2 0,-12-13 1 0,1-25 0 0,-36-23 2 0,-12 0-1 0,-12-11 1 0,11 24-1 0,-11 11 1 0,0 24-2 0,0 0 1 0,0 34-1 0,0 16 1 0,13-3-1 0,23 0 1 0,-1-23-1 0,13-24 1 0,12-24 0 0,-25-23 1 0,-11 0-2 0,12-3 2 0,0 29-1 0,-24 32 0 0,-2 12-1 0,-32 14 2 0,-2-14-1 0,0-23 2 0,24-36-1 0,12-1-1 0,36 16 0 0,-13 21-1 0,12 46-1 0,13 2 0 0,0-24 1 0,11-48-102 0</inkml:trace>
  <inkml:trace contextRef="#ctx0" brushRef="#br0">23494 13728 22 0,'-11'-24'20'0,"-36"11"2"0,-25 26-6 0,-11 47-10 0,47-1-4 0,36 1-2 0,49-26 1 0,8-34 1 0,4-46 0 0,-2-38 0 0,-36-46 0 0,2-49 1 0,-14 36-2 0,-22 95-1 0,-25 37-1 0,-11 106 0 0,35 49 0 0,35-14 0 0,24-47 0 0,2-24 0 0,-2-23-22 0,2-24-46 0</inkml:trace>
  <inkml:trace contextRef="#ctx0" brushRef="#br0">23960 13573 3 0,'0'0'4'0,"0"-58"16"0,-13 33-4 0,-10 13-9 0,-13 12-4 0,-13 24-1 0,3 23 0 0,-2 1 1 0,24 12-2 0,1-1-1 0,34-34 0 0,37-14 2 0,0-35 1 0,-1-36-1 0,-11 12 1 0,-36 48-3 0,0 25 0 0,0 21 0 0,0-21 1 0,48-13 1 0,23-24 0 0,1-36-1 0,-25-23 1 0,13 0-1 0,-36 10 0 0,-24 14 0 0,-24 0-1 0,0 36 1 0,-12 11-1 0,12 0 1 0,12 11-2 0,12 12 2 0,12 1-2 0,24-11 2 0,36-2-1 0,-13 1 0 0,-11-1-2 0,-48 39 3 0,0-16-2 0,0-22 1 0,36 0 0 0,23-36 2 0,13-35-2 0,-1 0 1 0,-48 34-1 0,-23 13 0 0,-11 49 0 0,-1-3 1 0,35-21-1 0,49-26 4 0,0-34-4 0,-25 0 4 0,-11 36-2 0,-12 69-1 0,-12 133-2 0,-24 59-1 0,-73 13-3 0,27-121 8 0,-2-108 20 0,60-105-6 0,96-130-13 0,130-97 3 0,-36 143-4 0,-94 143-5 0,-49 60-5 0,-24 11-104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1537 13180 0 0,'-11'-12'4'0,"-2"-1"17"0,13 3 3 0,0-1-2 0,-12 11-7 0,0 0-4 0,0 0-6 0,0 11 1 0,0-11-3 0,24 0 1 0,12 0-2 0,24 0 0 0,23-24-2 0,24 12 4 0,12-13-5 0,1 14 2 0,-1-1 0 0,-25 1 1 0,-9-14-1 0,-14 13 0 0,-12 1-2 0,-34 11 3 0,-13 0-1 0,-24 0 1 0,-48 0-1 0,-24 0 1 0,2 11 0 0,-25 26-1 0,23-26 0 0,49 12-1 0,22-23 1 0,25 0-2 0,36-11 2 0,36-1-2 0,24-12 1 0,-1 12-1 0,-24 0 0 0,-24 1 1 0,-22 11 0 0,-25-12 0 0,-12 12 0 0,-1 0 1 0,2 0-3 0,22 12-21 0,14 11-53 0,-13-23 46 0</inkml:trace>
  <inkml:trace contextRef="#ctx0" brushRef="#br0">7062 17501 4 0,'-24'0'3'0,"-35"0"12"0,11-11-1 0,35-1-2 0,26 1-4 0,46-1-1 0,25 12-4 0,71-12 1 0,35 12-2 0,48 0 0 0,24 24-1 0,0-1 1 0,12-23 1 0,-12 0 1 0,-24-23 1 0,-23-1-2 0,-37 0-1 0,-36 1 0 0,-46-2 2 0,-72 13-2 0,-24 12 1 0,-59 0-2 0,-60 12-1 0,-36 0-3 0,-36 12 3 0,-23-12-2 0,-1-1 2 0,1-22-1 0,11 11 0 0,13 0 0 0,35-12 0 0,25 12 1 0,22 0 0 0,25 0 0 0,23-11 1 0,-10 11-1 0,9 0 0 0,2 11 0 0,11 1 0 0,13-1 0 0,11 2-1 0,12-13 0 0,-1 12 1 0,26-12 0 0,-1 12 0 0,34-12 2 0,15 0-2 0,34-12-2 0,12 0-84 0</inkml:trace>
  <inkml:trace contextRef="#ctx0" brushRef="#br0">12432 15060 4 0,'-59'-10'9'0,"-12"-14"7"0,23 0 7 0,36 11-7 0,24 2-13 0,82 11 2 0,74 0 1 0,58 0-2 0,0-12-1 0,-23 1-3 0,-49-14 2 0,-83-21 3 0,-46 9 0 0,-61-10-3 0,-35 23-1 0,46 24-1 0,38 47-1 0,34 14 1 0,-23-3-1 0,-24-22 2 0,-24 12-22 0,24-48-57 0</inkml:trace>
  <inkml:trace contextRef="#ctx0" brushRef="#br0">14112 15038 17 0,'-12'0'10'0,"-36"-12"14"0,48-59-11 0,12-13-5 0,12-47-4 0,-12-35-1 0,-12-13-1 0,12 24 0 0,-12 95 0 0,-12 60-1 0,-24 47 0 0,0 49-1 0,12 34 1 0,12 2-2 0,24-13 1 0,24-23 0 0,24-37 1 0,11-34 0 0,12-50 1 0,0-23 1 0,-11-34-1 0,-24 11 0 0,-23 21 0 0,-14 39 0 0,-11 11-1 0,12 36-1 0,-12 10 0 0,0 27 0 0,11-25 0 0,25-25 1 0,36-23 0 0,11-35 0 0,12-24 0 0,-11 9 0 0,-37-8-1 0,13 45 2 0,-36 2 0 0,-14 35 1 0,3 0 1 0,-26 23-2 0,-9-10-1 0,10-3 0 0,12-34 1 0,12-23 1 0,10-25-2 0,14-11 0 0,25 23 0 0,46 24-2 0,-24 35 1 0,-23 38 0 0,-47-26 0 0,-13 1 1 0,-37-24-19 0,-11-12-68 0,36-12 61 0</inkml:trace>
  <inkml:trace contextRef="#ctx0" brushRef="#br0">14993 14216 44 0,'-12'-12'18'0,"-48"-47"6"0,60 36-19 0,48 23-23 0,10 11-53 0</inkml:trace>
  <inkml:trace contextRef="#ctx0" brushRef="#br0">15600 14561 15 0,'23'13'37'0,"26"-38"-3"0,-2-10-16 0,13-1-8 0,-25-12-5 0,-11 0 0 0,-36 14-1 0,-12 21-2 0,-12 1-1 0,-11 48-1 0,0 47 0 0,-2 12 0 0,38-24-1 0,47-21 2 0,35-16 2 0,24-34 1 0,1-23 2 0,11-13-2 0,-49 11-2 0,-45 25-2 0,-1-11-141 0</inkml:trace>
  <inkml:trace contextRef="#ctx0" brushRef="#br0">18898 14122 22 0,'24'-50'6'0,"48"-32"5"0,-13-37 0 0,1 0-4 0,-12-13-4 0,-38 2 0 0,3 11-1 0,-13 35-1 0,-13 36 0 0,-9 1 3 0,-14 10 2 0,12 27-4 0,12 10 0 0,0 23-2 0,0 61 4 0,12 58-1 0,-12 37-1 0,1-11 0 0,-14-38 1 0,2-47 0 0,10-36 1 0,2-34 0 0,22-73-1 0,14-35-2 0,22 11 0 0,25 37-1 0,-14 23 1 0,-22 36-2 0,-11 36 2 0,-1 23-2 0,-12 1 2 0,12-25-2 0,23-11 2 0,0-25 0 0,13-34 0 0,0-38 0 0,-12 15 0 0,-1-2-1 0,-23 0 1 0,0 25-1 0,-12 12 1 0,0 11-2 0,-12 23 1 0,0 25 0 0,0-1 0 0,22 1 0 0,14-13 0 0,0-10-2 0,24-25 1 0,12-13 1 0,-25-24 0 0,-11-9 1 0,0-2-1 0,-24 12 1 0,13 1-1 0,-25 24 2 0,0-2-1 0,11 26 0 0,-11 45-1 0,0 60-1 0,12 37 1 0,-12 61 0 0,0-26-1 0,-12-60 2 0,-36-59 1 0,-12-34 1 0,-11-74-1 0,11-57-2 0,49-1-4 0,46-13-2 0,49-10 1 0,23-13 4 0,-1 24 2 0,-35 35-1 0,-35 14 2 0,0-3 0 0,-23 38 3 0,-1 34-2 0,-1 120 0 0,-11 60 0 0,0-13-1 0,-11-59 2 0,-1-71 2 0,-1-35 3 0,2-121-4 0,-1-94-3 0,60-61-4 0,23 145 1 0,-11 70 0 0,-1 71-1 0,-35 25 2 0,-61-12 2 0,-45-11-1 0,22-25-15 0,72 0-83 0,12 0 61 0</inkml:trace>
  <inkml:trace contextRef="#ctx0" brushRef="#br0">20732 13896 34 0,'-24'0'20'0,"13"0"0"0,-1-13-8 0,35 1-8 0,25 0-2 0,0-1 0 0,-12-34-2 0,-13 12 2 0,-11-1-2 0,-36 12 0 0,-23 24 1 0,11 12 0 0,-11 47-1 0,23 25 1 0,24-1-1 0,24-24 0 0,11-34 2 0,37-25 0 0,11-36 0 0,23-24-1 0,-33-24 0 0,-39 25-1 0,-9 13 1 0,-14-4 0 0,-11 16-1 0,0 22 0 0,-11 12 1 0,-14 12-1 0,15 11 0 0,20 13 0 0,15 0 0 0,11-1-1 0,0 24 1 0,-13-9 0 0,-11-29 6 0,12-21 0 0,48-34-5 0,11-14-14 0,-13 0-48 0,-45 48 24 0</inkml:trace>
  <inkml:trace contextRef="#ctx0" brushRef="#br0">21626 13764 24 0,'0'0'0'0,"35"-23"12"0,-23 57 14 0,-12 108-10 0,-12 50-9 0,-12-49-4 0,-11-60 5 0,23-70 1 0,-1-73-3 0,2-95-4 0,35-95-7 0,59 58 0 0,-11 146 4 0,11 69 2 0,-46 73 0 0,-74-25 3 0,-71-23 1 0,38-48-2 0,33-48-3 0,50 36-13 0,45 35-4 0,26 14 4 0,13-37-2 0,-15-71 8 0,-10-37 8 0,-1-70 1 0,-11-13 5 0,-25 61 7 0,-35 93-5 0,-24 37 1 0,-23 96-4 0,-13 82-3 0,25 25-1 0,23-73 0 0,24-46-1 0,11-36-29 0,0-38-49 0</inkml:trace>
  <inkml:trace contextRef="#ctx0" brushRef="#br0">22495 13764 6 0,'0'-12'2'0,"-13"-36"23"0,2-11 2 0,-14 34-11 0,2-9-12 0,-12 34 1 0,-1 23-1 0,-12 25-2 0,-12-1-3 0,26 13 2 0,21-12-1 0,26-25 0 0,21-12 1 0,26-22 0 0,0-37-2 0,-14 25 2 0,-33-13 0 0,-1 24 1 0,-12 0-1 0,-12 24 0 0,-1 0-1 0,13 24 0 0,0-13 0 0,25 13 0 0,22-24 0 0,13-1-1 0,12-34 1 0,11-13-1 0,-46 13 1 0,-14 23 0 0,-23 23 2 0,-23 25 1 0,-2 0 0 0,13-35 0 0,12-13 0 0,24-61-1 0,12 1-1 0,11 13 0 0,-11 35-2 0,-12 24 0 0,12 12 1 0,-2-1 0 0,2 1 0 0,13-11 0 0,-2-13-2 0,25 11 2 0,-1-35 1 0,-11-23 0 0,-12-25 0 0,-37 1 0 0,-22 48 0 0,-37 34 2 0,0 37-2 0,60 11-1 0,60 1 0 0,10-25 1 0,38-35-1 0,-49 0-11 0,-35 0-33 0,-60 0-16 0</inkml:trace>
  <inkml:trace contextRef="#ctx0" brushRef="#br0">17863 14859 33 0,'-49'-12'20'0,"26"-1"-1"0,71-21 4 0,83 10-9 0,143-23-6 0,154 10-2 0,168-22-2 0,142 23 0 0,96 13-1 0,10 23-1 0,-93 11-4 0,-120 1-5 0,-142 12 2 0,-192-24 1 0,-178 0-11 0,-166-24-36 0,-13 12 4 0</inkml:trace>
  <inkml:trace contextRef="#ctx0" brushRef="#br0">17827 14895 58 0,'0'0'0'0,"-179"23"12"0,155-23-6 0,144-11 19 0,153-37-14 0,204-23-5 0,142-1-1 0,84 25 0 0,81 11 0 0,15 11-4 0,-13 14-2 0,-119 11-5 0,-168 24 4 0,-152-24 3 0,-170 0 5 0,-128 0 2 0,-49-24-2 0,-49 1-8 0,-45-2-39 0,34 25-46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7812 4965 0 0,'-12'13'4'0,"-23"-26"2"0,22 1-1 0,2 12 5 0,-14 0 3 0,-11 0 1 0,13 25-4 0,10-2-5 0,38 0 1 0,35-11 1 0,23 1 0 0,24 10 3 0,35-12-1 0,37-11 0 0,0 0-1 0,23-11-2 0,-23-1 0 0,-36 12 2 0,-23 0-5 0,-25-11 1 0,-35 11-3 0,-13-13 0 0,-35 13-16 0,-24 0-56 0,-1-12 7 0</inkml:trace>
  <inkml:trace contextRef="#ctx0" brushRef="#br0">8658 4702 20 0,'-1'0'0'0,"-35"-11"24"0,36 11-9 0,25 0-3 0,-1-12 2 0,11 24-3 0,37-1-5 0,11 26-3 0,-11-3 0 0,-1 3-2 0,-1-1 2 0,-21-12 0 0,10 11 0 0,-11-12-1 0,-12-10 1 0,-13 11 1 0,-23-24 1 0,0 13 2 0,-11 10-4 0,-25 12-1 0,-12 25 0 0,-11 11 0 0,-12 0 1 0,11 13-1 0,23-24 4 0,26-25-3 0,-1 1-2 0,1-25 1 0,-1-11-1 0,1-11-51 0,-2 11-28 0</inkml:trace>
  <inkml:trace contextRef="#ctx0" brushRef="#br0">10075 4739 1 0,'-12'-37'7'0,"24"3"-4"0,47-3 1 0,13 14 8 0,-25 58 0 0,1 49-5 0,-24 23-1 0,-24 0 2 0,0-24-1 0,0-47-4 0,-12-36 1 0,12-48-3 0,25-36-3 0,-4 2 1 0,28-1-1 0,23 22 0 0,-25 38 1 0,0 46 1 0,-22 27 2 0,-2 21 1 0,1-12-2 0,-12 24 0 0,0-12-5 0,12-24-66 0</inkml:trace>
  <inkml:trace contextRef="#ctx0" brushRef="#br0">10849 4691 5 0,'-12'-23'5'0,"0"23"1"0,24 11-2 0,12 62 6 0,-12 21-3 0,11-12-2 0,13-21 0 0,0-38-4 0,11-46-1 0,0-49-1 0,14-22 0 0,-14 23 0 0,-35 10 3 0,0 38 5 0,-12 23-1 0,0 23-6 0,0 38 3 0,12-3-3 0,12-11 0 0,23-10 0 0,12-26-1 0,12-46-2 0,14-37 1 0,-14-11-1 0,-46 36 1 0,22-13 0 0,-35 49 3 0,-1 57-2 0,-11 13 4 0,0 25-2 0,0-13 1 0,-11-11 1 0,11-36-1 0,11-24 1 0,-11-47-3 0,24-13-1 0,-12-11 0 0,0-1-1 0,12 24 1 0,24 13 0 0,-13 24 0 0,12 45 1 0,-11 14 1 0,-12 0 1 0,-13-12-1 0,25-26 1 0,25-68-2 0,-2 11-1 0,2 10 0 0,-15 26 0 0,-22 22 1 0,-12 26 1 0,-12 10 0 0,12 1 1 0,12-13-16 0,22-10-35 0</inkml:trace>
  <inkml:trace contextRef="#ctx0" brushRef="#br0">12480 4702 0 0,'0'0'1'0,"0"-11"6"0,72-25-5 0,-1-11-1 0,-11-1 0 0,-50-11 4 0,-10 23 1 0,-10 24-5 0,-26 48-1 0,-12 35 0 0,12 0 1 0,25-11 0 0,22-12 0 0,37-35 1 0,24-38 0 0,10-47 0 0,2 14 0 0,-12 21 0 0,-1 37-2 0,-12 37 2 0,-23 9 0 0,-36 2 2 0,-36-12 1 0,2-24-3 0,21-60 0 0,73-35-1 0,35 35 0 0,-12 35 2 0,0 50-2 0,-46 10 0 0,-26 1 0 0,-11-36-6 0,0-1-52 0</inkml:trace>
  <inkml:trace contextRef="#ctx0" brushRef="#br0">13421 4216 4 0,'0'0'0'0,"-12"-13"3"0,12 13-9 0</inkml:trace>
  <inkml:trace contextRef="#ctx0" brushRef="#br0">13754 4321 19 0,'0'0'14'0,"-24"0"10"0,1 50-24 0,-1 21 1 0,0-12-1 0,12-24 0 0,35 1 1 0,48-11 1 0,26-25 0 0,21-25 0 0,14-11 0 0,-1-11-1 0,-24 0-1 0,-36-3 0 0,-59 29 0 0,-12-4 1 0,-36 13-2 0,-36 12 0 0,25 0 1 0,-13 24 1 0,24 0 0 0,13-1-1 0,0 25 0 0,23-12 1 0,0-1 0 0,23-35 2 0,25-11-1 0,23-13-1 0,-11 24-1 0,-1 24 0 0,13-13 1 0,-1-34-1 0,1-49 2 0,-1-11 0 0,-12-36-1 0,-11-24-5 0,-24 36 4 0,-12 95 6 0,-12 83-4 0,-24 96 5 0,24 12-2 0,24-48-1 0,1-72 1 0,-25-47 2 0,-13-49-14 0,-58-34-97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9908 8893 7 0,'-12'-11'10'0,"0"-1"-1"0,-1 12 4 0,13-11 16 0,0 11-10 0,0 0-8 0,13 0-9 0,11 0-1 0,12 0 0 0,11 0 0 0,1 0 2 0,23-13-1 0,25 1-1 0,-1 12 0 0,24-12-1 0,12 12 0 0,1-11-1 0,10-1 2 0,1 12 0 0,12-11 0 0,-12-2 0 0,11 13-1 0,1-12-1 0,-12 0 2 0,-1-1 0 0,1 2-1 0,-11 11 1 0,-25-12-1 0,-24 1 1 0,-11-1 1 0,-49 12 2 0,1-12-1 0,-11-1 0 0,-2 13-1 0,-11 0 0 0,0-11 4 0,-11 11-4 0,11-12 0 0,0 1-1 0,0 11-14 0,23 0-87 0</inkml:trace>
  <inkml:trace contextRef="#ctx0" brushRef="#br0">2846 5167 20 0,'0'0'0'0,"0"-13"2"0,0 13 21 0,36 0-16 0,12-10-4 0,23-14 5 0,25 12 4 0,34 0-4 0,25-1-5 0,12 2-1 0,24-1-1 0,-1 1-2 0,1 22 2 0,-14 1-2 0,-9 36 0 0,-14-35-1 0,12-2 0 0,13-11 0 0,-59-11 2 0,-36 11-1 0,-25 11 2 0,-35-11 2 0,-24 0 2 0,-24 10-2 0,-60-10 1 0,-46 13-1 0,-37-13 2 0,-24 0 1 0,-24 12 0 0,-10 0-2 0,-25-12 0 0,-1 0 2 0,26-12 2 0,35 0-3 0,9-1-4 0,-8 13 1 0,22 13 0 0,48-13-1 0,59 0 1 0,49 0-1 0,22 0-2 0,49 0 1 0,59-13 1 0,36 13-2 0,24 0 1 0,24-10 1 0,10 10-5 0,14-11 2 0,-1-14 0 0,-24 25 2 0,-11 0-4 0,-24 0 3 0,-13 12-4 0,-12-24 2 0,-35 12 2 0,-22 0 2 0,-26 0-3 0,-47-12 4 0,13 12 0 0,-25-13 0 0,-13 13 0 0,1-23-3 0,-24 23-68 0,24 0 28 0</inkml:trace>
  <inkml:trace contextRef="#ctx0" brushRef="#br0">15124 5441 0 0,'0'0'0'0,"-25"-11"3"0,14 11 4 0,11-13 5 0,11 26 3 0,49-2-10 0,23-11-1 0,49 0-1 0,11-11-1 0,23 11 2 0,1 0-1 0,36-13-2 0,0 1-3 0,33 0 0 0,15 1-1 0,-1 11 0 0,11 0-1 0,-9 0 3 0,-3 0 1 0,13 11-1 0,-13-11 2 0,-9 0 1 0,-14 0 0 0,-12 0-1 0,1 0 2 0,-49 0 0 0,-11 0-1 0,-36 0 1 0,-25 0-2 0,-33 0-1 0,-50 0 2 0,-22 0 0 0,-50 12 1 0,-46 0-3 0,-23 1-1 0,-48-2-2 0,-49 1 1 0,-46-1 1 0,-26 14 0 0,-34 0-1 0,-24-14 5 0,-1-11-2 0,13-11 2 0,12-14 1 0,34 0 0 0,15 25 0 0,-2 0-1 0,36 13-1 0,24-13-1 0,35 0 2 0,35 0-2 0,62 0 1 0,34 12-1 0,37-12 2 0,46 12-2 0,1-12 1 0,12 0-2 0,83 0 1 0,35-12 0 0,14 12-2 0,34 0 2 0,12 0-1 0,35 0-2 0,-9 0 0 0,9 12-1 0,3-12 0 0,9 0 1 0,1 13-1 0,-12-26 2 0,12 1 1 0,-24 0-3 0,-25-1 4 0,-21-10 1 0,-14 12 0 0,1-14-1 0,-25 13 0 0,-22 12 1 0,-49 0 0 0,-11-11 2 0,-14 11-1 0,-9-12-3 0,-26 12 2 0,-11 0-2 0,-12 0 2 0,-12 0-2 0,12 0 0 0,-11 0 0 0,-1 0 0 0,-1 12 0 0,13-12 0 0,-11 0 0 0,-1 0 0 0,-1 0 0 0,-10 0 0 0,10-12 0 0,2 12-1 0,0 0 1 0,-1 0 0 0,0 0 0 0,12 0-1 0,0 0 2 0,0 0-2 0,-12 0 2 0,12 0-2 0,0-11 1 0,-13 11 0 0,13 0 0 0,0 0 0 0,0 0 0 0,-11 0 0 0,11 0 0 0,-12 0-1 0,12 0 1 0,0 0 0 0,-13 0 0 0,13-13 0 0,0 13 0 0,0 0 0 0,0 0 0 0,0 0 0 0,0-12 0 0,0 12 0 0,0 0 0 0,0 0-1 0,0-12 1 0,0 12 0 0,0 0 0 0,0-13 0 0,0 13 0 0,0 0 1 0,0 0-3 0,0 0 3 0,0 0-1 0,0 0-1 0,-11-11 2 0,11 11-1 0,0 0-1 0,0 0 2 0,0 0-2 0,0 0 1 0,0-12 1 0,0 24-1 0,0-24 0 0,0 12-1 0,0 0 2 0,0 0-2 0,0-11 2 0,-12 11-1 0,12 0-1 0,0 0 1 0,0 0 0 0,0 0 0 0,0 0 0 0,0 0 0 0,0 11 0 0,-13-11 0 0,13 0 0 0,0 0 0 0,0 0 0 0,0 0 0 0,0 0 0 0,-10 0 0 0,10 0 0 0,0 0 0 0,0-11 0 0,0 11 0 0,0 0 0 0,0 0 0 0,0 0 0 0,-12 0 0 0,12 0 0 0,0 0 0 0,-12 11-1 0,12-11 2 0,0 0-2 0,0 0 1 0,0 0 0 0,0 0 0 0,-12 0 0 0,12 0 0 0,0 0 1 0,0 0-2 0,0 0 1 0,0 0 0 0,0 0 0 0,-12 0 0 0,12 0-9 0,0 0-21 0,-36 0-25 0</inkml:trace>
  <inkml:trace contextRef="#ctx0" brushRef="#br0">11062 9215 51 0,'0'0'10'0,"-23"-12"-11"0,-1 36-4 0,24-24 7 0,-11 0 3 0,-2 0 1 0,13 0-4 0,0 0-1 0,0 0 0 0,0 0 3 0,0 0-4 0,0 0 1 0,0 0-1 0,0 0 0 0,13 0 0 0,-13 13-43 0,-13-13 11 0</inkml:trace>
  <inkml:trace contextRef="#ctx0" brushRef="#br0">16755 9001 28 0,'-24'-12'3'0,"-23"0"4"0,34 12 0 0,13 37 3 0,0 68-1 0,13 100-3 0,-13 67-2 0,0-21 0 0,-24-62 0 0,-1-68-2 0,14-62-1 0,-1-59-13 0,1-72-29 0,11 14 10 0</inkml:trace>
  <inkml:trace contextRef="#ctx0" brushRef="#br0">16684 8906 36 0,'-24'-13'11'0,"-1"2"6"0,14 11 10 0,-36 36-2 0,-38 60-8 0,-9 22-9 0,-1 1-2 0,11-59-1 0,48-13 0 0,25-35-2 0,22-47-1 0,13-37-1 0,48-22-1 0,-2-14 0 0,-9 11 0 0,-2 15 1 0,0 22 1 0,1 26-2 0,12 21 1 0,-1 13 1 0,14 71-1 0,-28 26 3 0,-21-3 0 0,-11-23 2 0,-1-23-4 0,-2-35-1 0,-9-13-14 0,-13-13-91 0,0 13 51 0</inkml:trace>
  <inkml:trace contextRef="#ctx0" brushRef="#br0">15421 10716 0 0,'0'0'0'0,"-11"-48"14"0,22 0 5 0,1-11 12 0,-1 11-3 0,14 36-20 0,-13 72-2 0,0 59-2 0,-12 36-1 0,12-24 1 0,-12-48-1 0,0-47 2 0,0-36 0 0,-12-84-2 0,24-35-1 0,0 1-2 0,12 34 1 0,11 13-1 0,12-13-2 0,-11 37 2 0,0 36-1 0,-12 32 0 0,0 52 1 0,-1 34 0 0,13-11 0 0,0-37 0 0,-24-34 1 0,-12-50 2 0,12-47-3 0,36-23 0 0,-1 11 0 0,13 61-1 0,-13 23 1 0,-23 60-1 0,12 35 0 0,-24-24 2 0,-1-11-2 0,2-13-35 0,-1-23-41 0</inkml:trace>
  <inkml:trace contextRef="#ctx0" brushRef="#br0">16517 10430 41 0,'-12'-13'22'0,"-1"-10"9"0,13 46-17 0,0 48-4 0,13 38-2 0,-1 10-4 0,-1 0 0 0,2-24-2 0,-1-35 1 0,36-37 1 0,22-12-2 0,26-22-1 0,-13-1-1 0,-24-11 2 0,-34-2-25 0,10 2-97 0</inkml:trace>
  <inkml:trace contextRef="#ctx0" brushRef="#br0">17576 10609 82 0,'-23'-60'20'0,"35"36"-12"0,24 48-7 0,-13 59 4 0,1 12 2 0,-12-24-3 0,12-34 3 0,-24-24-2 0,0-38 0 0,24-59-2 0,12 13-2 0,-13 0-1 0,13 35 0 0,-12 24 0 0,24 24-1 0,-2 36 1 0,-10 11 0 0,-11-11 0 0,-14-13 1 0,-11-22-1 0,0-26 3 0,24-22-2 0,0-13-1 0,12 0 1 0,-13 0-1 0,25 25 0 0,12-1 0 0,-12 24 0 0,-25 36-1 0,0 23 1 0,2-11 0 0,-14-12 0 0,25-1 0 0,1-23 0 0,10-12 0 0,1-47 0 0,11-1 0 0,2 1 0 0,-27 23 0 0,-11 11-1 0,-23 61 0 0,13 12 0 0,-1-13 1 0,24-10-1 0,10-37 0 0,15-13 3 0,10-34-1 0,-24-25-1 0,-47 1 1 0,-23 11-1 0,-36 26 0 0,-13 34-1 0,13 21 0 0,-1 40-11 0,47-1-21 0,26-1-34 0,-1-59 44 0</inkml:trace>
  <inkml:trace contextRef="#ctx0" brushRef="#br0">19399 10525 61 0,'12'-47'25'0,"-1"11"-20"0,-34 36-5 0,-73 12 4 0,-23 72 0 0,48 10-4 0,47-22 1 0,60-49-1 0,23-34 1 0,37-49-1 0,-1-47 1 0,-24-48-1 0,-22-11 0 0,-38 11 0 0,-11 107 3 0,-11 25 0 0,-38 82 1 0,14 48-2 0,23 37-1 0,47-39 0 0,26-9 0 0,21-48-1 0,14-24 1 0,23-24-2 0,-24-24 2 0,0-24 0 0,-35 2 0 0,-24-4-1 0,-25 3 2 0,-22 23 0 0,-25 13-2 0,-12 22 1 0,12 37-1 0,13 12 0 0,34-1 0 0,49-11 0 0,12-37 1 0,35-11-1 0,-12-34 0 0,0-50 0 0,-23-12 0 0,-26-23-1 0,-33 12 1 0,-1 11 1 0,0 37-1 0,0 24-1 0,-12 35 0 0,0 23 2 0,-36 48-2 0,12 37 1 0,12 47-1 0,35-37 0 0,26-22 1 0,9-60-1 0,39-47 4 0,-15-39 3 0,2-21 0 0,-48 37-3 0,-36 9-45 0,0 25-41 0</inkml:trace>
  <inkml:trace contextRef="#ctx0" brushRef="#br0">15267 16193 34 0,'-25'-36'32'0,"-22"24"-2"0,-13-12-6 0,-12 12-10 0,26 12-6 0,22 0-2 0,12 0-2 0,58 0 0 0,86-11-1 0,83 11-2 0,34 0 0 0,38 0 2 0,10-13-3 0,-12 13 3 0,-34 0-1 0,-72 0-1 0,-96 0 1 0,-72 0 0 0,-34 0 0 0,-84 13-1 0,-72-2 0 0,-36 1 0 0,-21-1-3 0,-27 14 3 0,36-13 0 0,12 0-1 0,14-12 1 0,70 0 0 0,60 0-1 0,71 0 1 0,47 0-1 0,96-24 0 0,106-1-1 0,62 14 2 0,10-12-1 0,-59-2 3 0,-59 13 0 0,-71 1 1 0,-62-1 1 0,-47 12 2 0,-10-11-4 0,-13-2-2 0,12 1-3 0,12 0-49 0,-13 12-86 0</inkml:trace>
  <inkml:trace contextRef="#ctx0" brushRef="#br0">14528 13155 43 0,'0'-58'30'0,"11"22"7"0,-11 72-19 0,-11 119-10 0,-24 24 0 0,-13-49 1 0,24-82 4 0,12-71 2 0,12-85-9 0,24-47-7 0,25-47 5 0,21 10-6 0,-22 98 3 0,-2 70-2 0,3 60 1 0,-13 83-2 0,-1 60 3 0,-11-14-3 0,0-33 2 0,0-25-13 0,-1-47-37 0,-23-49-54 0</inkml:trace>
  <inkml:trace contextRef="#ctx0" brushRef="#br0">14326 13299 66 0,'-48'0'17'0,"96"0"-7"0,108-23 14 0,80-25-10 0,15 0-10 0,-85 23 0 0,-70-9 4 0,-72 22 8 0,-24 12-9 0,-13 46-7 0,13 122 0 0,0 58 5 0,13-34 0 0,-1-87 1 0,-1-55 0 0,1-50 1 0,0-109-2 0,0-105-6 0,36-72-8 0,34 96 7 0,3 106 1 0,9 84-3 0,-45 60 1 0,-73 22 2 0,-107-21 3 0,-24-38-2 0,107 2-1 0,48-2-6 0,84 50-6 0,47-39 7 0,-1-45 5 0,-46-73 2 0,-36-23 4 0,-25 49 7 0,1 69-10 0,48 120-4 0,-50 83 2 0,-22-13 2 0,0-80 4 0,0-50-3 0,0-83 5 0,13-107-3 0,-13-131-5 0,36-24-6 0,36 130 0 0,-1 121 2 0,-35 83 0 0,-60 24 3 0,-71-25 0 0,-24-47 2 0,47-49 3 0,60 26-5 0,24 47-3 0,83 10 2 0,60-33-2 0,-12-60 4 0,-24-61 2 0,-35-58-2 0,-49-37 2 0,-24 48 1 0,-11 84-4 0,-11 167 1 0,-1 46-1 0,-1-11 1 0,3-12-1 0,20 0 1 0,26-23 0 0,25-37 0 0,-2-47 2 0,13-12 1 0,-25-60-3 0,1-11 2 0,0-11-1 0,-13 21-1 0,-24 13 3 0,-11 36-2 0,0 12-2 0,0 37-1 0,13 22 2 0,-1-13 0 0,12 15 2 0,23-25-3 0,13-12 1 0,23-24-1 0,-11-37 3 0,-13-22-3 0,1 0 2 0,-24 11 1 0,-1 12-2 0,-23 24 1 0,-12 12 0 0,11 72-2 0,-11 36 0 0,13 34 1 0,10 60-2 0,-10 36 0 0,-13 1 1 0,-24-49 0 0,-1-83 2 0,-21-82 3 0,10-85 1 0,-12-119-2 0,72-118-1 0,107 34-4 0,83 74 2 0,35 81 1 0,-9 36 1 0,-50 26 2 0,-94 33 2 0,-85 1-2 0,-11 12-3 0,-48 25-31 0,25 21-112 0</inkml:trace>
  <inkml:trace contextRef="#ctx0" brushRef="#br0">2488 17264 23 0,'-11'-36'28'0,"-14"-11"13"0,4 36-8 0,-4-14-12 0,50 25-8 0,69-25-8 0,84 14-2 0,1 11-1 0,-36 0-1 0,-49 0-3 0,-69 11-12 0,-25-11-46 0,-59-11-32 0</inkml:trace>
  <inkml:trace contextRef="#ctx0" brushRef="#br0">2656 17157 27 0,'0'0'0'0,"-155"24"61"0,119-24-32 0,72 0-12 0,83 0-4 0,35-48-5 0,-22 35-5 0,-62 2-11 0,-34 11-76 0,-36 0 42 0</inkml:trace>
  <inkml:trace contextRef="#ctx0" brushRef="#br0">1977 17633 25 0,'0'0'7'0,"0"-24"42"0,-12 12-13 0,0 24-23 0,12 35-7 0,0 49-10 0,12-12-3 0,24-13 0 0,12-12 4 0,-1-47 4 0,13-12 3 0,-13-46 2 0,-11-15 4 0,-12-10-3 0,-1 11-2 0,-10-11 2 0,-13 35-4 0,0 0 0 0,0 36 0 0,-13 0-4 0,2 48-3 0,11 24-2 0,0 11 0 0,11-24 1 0,25-23 0 0,12 1 4 0,13-37-2 0,9 11-35 0,-22-11-36 0,-48 0 55 0</inkml:trace>
  <inkml:trace contextRef="#ctx0" brushRef="#br0">2763 17848 26 0,'0'0'17'0,"0"-37"9"0,-12 14-12 0,1 12-3 0,-2-2 0 0,1 26 0 0,12 21-9 0,0 14 1 0,0 0-4 0,0-23 2 0,-12-14 2 0,12-22 5 0,0-26-2 0,24-10 0 0,0 10-4 0,24 14 0 0,-12 12-3 0,-1 34 5 0,-11 13-1 0,-12-13-2 0,-12 13-12 0,12-12-46 0,0-11-15 0</inkml:trace>
  <inkml:trace contextRef="#ctx0" brushRef="#br0">3216 17693 24 0,'0'-12'33'0,"0"-13"7"0,-12 25-19 0,-37 37-15 0,38 22-7 0,11-11-4 0,60 11-1 0,-13 1 2 0,-35-24 7 0,-24-25 6 0,-48-11-3 0,13-23-29 0,35-25-78 0</inkml:trace>
  <inkml:trace contextRef="#ctx0" brushRef="#br0">3347 17871 37 0,'0'0'30'0,"46"-12"-8"0,-21-23-12 0,11-1-1 0,-24-12-2 0,-12 1 2 0,-12 23-3 0,-12 11-3 0,0 13-1 0,-12 49-4 0,25-2 1 0,11 12-2 0,23-22 0 0,25-3 1 0,22-21 1 0,15-13 2 0,-2-36-1 0,12-12-3 0,-35 1 5 0,-23 10 2 0,-26-9 0 0,-11 10-2 0,-24 24-2 0,-12 24 0 0,-12 36-1 0,13 11-3 0,22-11 2 0,38 0-3 0,34-25 5 0,23-23 0 0,15-23 6 0,-15-14-3 0,2 3-1 0,-36 21 1 0,-35 37 6 0,-38 12 0 0,-11-1-2 0,24-23 0 0,1-47 3 0,46-37-4 0,37 13-1 0,-13 35-8 0,1 83-2 0,-36 12-6 0,-12-11-20 0,0-49-50 0,-2-11 29 0</inkml:trace>
  <inkml:trace contextRef="#ctx0" brushRef="#br0">4752 17015 88 0,'0'0'0'0,"-12"47"46"0,37 179-22 0,-38 0-10 0,-47 48-24 0,13-72-4 0,22-71 5 0,14-35-40 0,22-84-37 0</inkml:trace>
  <inkml:trace contextRef="#ctx0" brushRef="#br0">4907 17609 39 0,'0'-12'12'0,"-36"0"33"0,23-35-15 0,62-1-20 0,22 36 3 0,-23 48 11 0,-13 47-16 0,-23 1-3 0,-36-25-4 0,1-35 4 0,-2-61 3 0,25-34-3 0,36 0-1 0,24 24-2 0,12 10-8 0,-37 37 5 0,1 13 6 0,-24 11-5 0,0 12-3 0,12-1 2 0,-2-11-1 0,27-12-7 0,23-24-3 0,11-24 3 0,24 1 9 0,-24-13 1 0,-35-23-8 0,-36-1 11 0,-12 25-2 0,0 23-2 0,-24 24 0 0,0 24 0 0,-11 11 0 0,24 13-2 0,-2 0-1 0,13-13 7 0,24 13 2 0,11-1-9 0,25-10 3 0,11-26 1 0,13-22 0 0,23-26 2 0,24-47-4 0,-24 13-1 0,-25-13 10 0,-10 38-5 0,-47 10-2 0,-14 36 1 0,-11 0-2 0,-11 36-1 0,-14 10 1 0,14 15-3 0,-14 10-2 0,25-35 17 0,-11 1-13 0,22-14 1 0,14-23 2 0,11-36 1 0,48-35-15 0,-14 34 14 0,-10 14-2 0,-36 23-1 0,0 36-1 0,-2-1 0 0,14-12 6 0,13-23-7 0,22-34 5 0,-35-37 4 0,-24-1-2 0,-24 23-1 0,-24 38-1 0,1 11-2 0,35 24-2 0,47-12 3 0,48-12-14 0,23-12-47 0,-57-1-47 0</inkml:trace>
  <inkml:trace contextRef="#ctx0" brushRef="#br0">21590 15692 11 0,'-49'0'21'0,"3"-12"16"0,-2 12-9 0,0 0-5 0,24 12-5 0,24 0-9 0,36 1 1 0,71-2 1 0,95-22-2 0,97 11-6 0,58 11-2 0,35 12-3 0,-11-10-2 0,-11-13 3 0,-84-13 0 0,-84 13 1 0,-83 0 1 0,-59-11-1 0,-47 11-2 0,-26 0-28 0,-83 0-55 0,1 0 31 0</inkml:trace>
  <inkml:trace contextRef="#ctx0" brushRef="#br0">21911 15812 18 0,'0'0'0'0,"-191"0"20"0,61-24 18 0,35 12-2 0,35 12-20 0,24 0-2 0,12 24-2 0,24-2-1 0,36 3-3 0,107-25 2 0,107 0-7 0,107 0-1 0,71 0-2 0,2 0-7 0,-37 12 2 0,-73 1 5 0,-92 10-1 0,-98-23 4 0,-94 0 1 0,-12 0-4 0,-24-23-19 0,-83-2-56 0,-24 13-4 0</inkml:trace>
  <inkml:trace contextRef="#ctx0" brushRef="#br0">21673 15800 39 0,'-132'0'26'0,"38"0"-3"0,46 0 14 0,36 12-12 0,72-12-6 0,83 0-7 0,71-12-5 0,83 0-5 0,48 12 0 0,36-12-5 0,-23 24-2 0,-36-12 6 0,-60 24 0 0,-71-14 0 0,-61-10 2 0,-46-10 0 0,-25-2-1 0,-23 12-1 0,-13-12-1 0,-23 12-14 0,-59-12-67 0,0 0-7 0</inkml:trace>
  <inkml:trace contextRef="#ctx0" brushRef="#br0">20994 15812 34 0,'-47'0'12'0,"-13"0"11"0,48 0 18 0,60 0-15 0,71 0-11 0,48-12-5 0,71 0-2 0,60 12-4 0,22-12-1 0,25 12 1 0,13 0-2 0,-13-12-7 0,-46-1 6 0,-72 13 0 0,-85-11 3 0,-71 11 3 0,-48-12 1 0,-23 12-3 0,-11 0-1 0,-1 0-4 0,-11 0-1 0,-1 12-25 0,-12-12-141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16862 16371 4 0,'-12'0'5'0,"-35"0"9"0,11-13 2 0,36-10-3 0,0 0 6 0,12 11-3 0,-12 12-3 0,12 12-7 0,47 0 1 0,49-12-1 0,46 0-2 0,1 0 0 0,-12 11 2 0,-36-11 0 0,-12 0-2 0,-71-11-16 0,-12-1-75 0,0 12 52 0</inkml:trace>
  <inkml:trace contextRef="#ctx0" brushRef="#br0">17361 16121 24 0,'-58'-36'30'0,"22"1"8"0,23 23-8 0,13 1-17 0,0 34-7 0,61 25 1 0,10-1-4 0,36 11 1 0,1 3-3 0,-37-13 1 0,-22-2-1 0,-38-9 4 0,-11-24 1 0,-36 21 0 0,-59 26-5 0,-13 35 4 0,12 1 0 0,26-25 3 0,22-23-1 0,12 0 2 0,24-48-6 0,1 11-2 0,22-35-34 0,25 0-118 0</inkml:trace>
  <inkml:trace contextRef="#ctx0" brushRef="#br0">1501 14049 13 0,'0'0'0'0,"-12"-11"27"0,0-1-18 0,0-13-7 0,24-9 1 0,-12 9 7 0,-12-10 3 0,12 11-6 0,0-24-5 0,12 12-2 0,12-11 2 0,-12-1 3 0,-12 1 8 0,0-13-4 0,0-1-4 0,13 3-3 0,8-14 0 0,-21 1 2 0,-21-12 0 0,8-1 0 0,1 13 1 0,12 11-5 0,12 2 1 0,-12-3 1 0,0-10 4 0,-12-2-1 0,0 27 1 0,12-13-6 0,0-1 1 0,12 12 0 0,-12-11 3 0,-12 11-3 0,0 0 6 0,12 1-4 0,0-1-2 0,12 0 0 0,-12 2 0 0,0-4 0 0,0 4 0 0,0 10 2 0,12-24-4 0,0 1 3 0,-12 0-1 0,0-1 0 0,13-12 1 0,-13 1-1 0,11-2-3 0,-1 2 4 0,3 0 0 0,-13-13 0 0,0 13-1 0,0-13 0 0,12-10 0 0,-1-1 0 0,-22 0 1 0,-1 11-1 0,-1 13 1 0,-8 11 1 0,8-11-3 0,13 11 0 0,0 1 0 0,-12 11 0 0,0 2 0 0,-12-4 0 0,12 3 0 0,12 0 0 0,12-1 0 0,0-11-1 0,-12-13 1 0,-12 14 0 0,12-15 1 0,0 14 0 0,12-14-3 0,-12 2 2 0,0-13-1 0,-24 13 1 0,24 0-1 0,0 12 1 0,24-12 0 0,12 12-1 0,-23 9 2 0,8-21-3 0,4 12 2 0,-1-12 2 0,-24 0-4 0,12 12 4 0,-24-1-3 0,12-12 1 0,0 12 1 0,23-11-1 0,-10-13 0 0,-1 13 2 0,-12 12 0 0,-12-13 0 0,-12 25-2 0,12-14 0 0,12 38 1 0,0-12-1 0,0 22-1 0,-13-21 0 0,26 9 1 0,-1-21 0 0,-1 33 0 0,-11 1-2 0,0 12 0 0,0-12-5 0,-11-1-18 0,11-10-41 0,0 12-23 0</inkml:trace>
  <inkml:trace contextRef="#ctx0" brushRef="#br0">18017 8989 40 0,'0'-12'31'0,"12"-11"-16"0,59-1-7 0,25-24 0 0,23-23-4 0,-36-25-2 0,-36 1 0 0,-22-36 0 0,-14 12-2 0,-11 35 1 0,-11 25 0 0,-14 13-1 0,-9-4-1 0,10 27 2 0,11 23-2 0,13 48 1 0,0 35-1 0,13 60 0 0,-13 58 1 0,0 62 0 0,11-1-2 0,2-12 2 0,-2-58 0 0,1-62 1 0,24-34-1 0,0-73 0 0,-1-35 2 0,-11-70-1 0,-12-50-1 0,-24-59 1 0,-36-35-1 0,1 47 1 0,-1 48 0 0,-11 73-2 0,11 45 0 0,24 26 0 0,-1 33 3 0,25 26-3 0,49-14 1 0,10 3-1 0,12-25 1 0,13-24 1 0,13-48-1 0,-15-47 1 0,-10-1 0 0,-13 25-1 0,-23 11 0 0,-24 23 1 0,-12 2 1 0,11 23-3 0,-11 12 2 0,-11 24 0 0,11 35 0 0,-12-12-1 0,35-22 0 0,25-13-1 0,0-24 2 0,11-11 0 0,-23-2 0 0,0-11-17 0,-12-12-77 0</inkml:trace>
  <inkml:trace contextRef="#ctx0" brushRef="#br0">19089 8357 30 0,'0'0'0'0,"0"-11"-4"0,12 11-17 0</inkml:trace>
  <inkml:trace contextRef="#ctx0" brushRef="#br0">19434 8072 38 0,'-23'-35'33'0,"23"11"-24"0,23 24-3 0,-23 24 13 0,-23 47-10 0,11 36-6 0,-1 35-3 0,13-10 3 0,0-13 1 0,0-12 0 0,0-34 1 0,25-39-1 0,10-10-2 0,1-24-1 0,11-24-21 0,-11-35-91 0</inkml:trace>
  <inkml:trace contextRef="#ctx0" brushRef="#br0">19268 8382 59 0,'0'-12'3'0,"12"-12"9"0,71 1 8 0,0-1 1 0,0 11-8 0,-11 2-12 0,-48 11-8 0,0 24-55 0,-24-12 6 0</inkml:trace>
  <inkml:trace contextRef="#ctx0" brushRef="#br0">20066 8382 12 0,'12'0'4'0,"-1"-36"17"0,-22 13 8 0,-37-1-10 0,24 24-14 0,12 12-5 0,-12 23 0 0,0 13 0 0,13-1 1 0,11-23-1 0,23 12 0 0,37 12 0 0,0 11 0 0,-1-11 0 0,-48-12 1 0,-58-13 8 0,-60 0 0 0,-13 2-5 0,49-13-2 0,24-12-11 0,22 0-42 0,25 0-1 0</inkml:trace>
  <inkml:trace contextRef="#ctx0" brushRef="#br0">18969 8299 124 0,'0'0'0'0,"-34"-36"19"0,45 36-20 0,1 23-19 0,-12 25-85 0</inkml:trace>
  <inkml:trace contextRef="#ctx0" brushRef="#br0">17612 8108 35 0,'-23'-36'21'0,"23"36"-14"0,47 96 1 0,1 166 0 0,0 178-5 0,-13 25-3 0,1-108 3 0,-12-107-1 0,-12-85 0 0,0-92-18 0,0-121-56 0</inkml:trace>
  <inkml:trace contextRef="#ctx0" brushRef="#br0">17446 8168 25 0,'-36'-37'7'0,"23"14"3"0,26-13 14 0,46 13-6 0,61-25-8 0,105 0-5 0,86-11-2 0,105-24 0 0,48 11-4 0,-11 24 2 0,-12 2 0 0,-72 9 1 0,-95-10-2 0,-84 23 5 0,-107 0 4 0,-70 24 1 0,-13 0-4 0,0 11-7 0,-13 60 1 0,13 84-1 0,13 108 0 0,-1 106-2 0,-24-24 3 0,12-95 0 0,-13-83 2 0,13-71-1 0,-23-62-12 0,-24-93-107 0</inkml:trace>
  <inkml:trace contextRef="#ctx0" brushRef="#br0">17589 9799 54 0,'0'0'5'0,"-24"0"-2"0,24 0 13 0,11 0 13 0,-11 11-15 0,0-11-5 0,25 13 0 0,82-37-4 0,119-24-1 0,119-23-2 0,84-1-1 0,24-11-1 0,47 12-1 0,-13-1 2 0,-105 25-1 0,-120-1 8 0,-119 12 9 0,-84 12-5 0,-47 12-4 0,-12 12-6 0,11 0-2 0,25 0 0 0,13 0 0 0,-14 0-1 0,-35 0-30 0,-13 0-86 0</inkml:trace>
  <inkml:trace contextRef="#ctx0" brushRef="#br0">16671 12025 12 0,'0'-13'9'0,"0"-8"12"0,13 8 1 0,-1-11 2 0,-24-12 6 0,-1 12-6 0,13 12-5 0,13 60-8 0,-13 47-1 0,0 36 5 0,0-24-3 0,0-23-2 0,0-25-3 0,0-22-3 0,0-26-4 0,-13-47-19 0,-10 1-69 0,23 24 0 0</inkml:trace>
  <inkml:trace contextRef="#ctx0" brushRef="#br0">16635 11644 35 0,'-47'-13'30'0,"-24"3"-5"0,-12 33-8 0,-2 25-7 0,3 35 2 0,10 12-1 0,24 13-3 0,1 10-4 0,35 14 1 0,48-13-1 0,12 0 1 0,23-24-1 0,35-24 1 0,26-47 0 0,11-48 2 0,-24-35 0 0,24-12-2 0,-13-13-2 0,-22 25-1 0,-37-12 1 0,-23-13 0 0,-37-24 0 0,-11 3 0 0,-11 8 0 0,-24 14-1 0,-25 0 1 0,-36-1-1 0,-10 25-1 0,-24 23 1 0,10 36-2 0,-23 24 0 0,-24 34-2 0,0 15-103 0,143-49 32 0</inkml:trace>
  <inkml:trace contextRef="#ctx0" brushRef="#br0">16505 13287 3 0,'12'-11'50'0,"-12"11"5"0,-12-12-27 0,12 12-7 0,0-25-15 0,23 14-3 0,-10-1 1 0,10 1 0 0,14-2 0 0,10 13-2 0,12 0 2 0,-11 13-1 0,0 10 2 0,-24 13-5 0,-24 23 3 0,-11 1-1 0,-2-1-2 0,-23 1 2 0,-24-13 1 0,13 13-2 0,-1-24 1 0,13-1-1 0,-1-11 1 0,12 0 0 0,12-24 2 0,-1 13-3 0,13-13 0 0,25 0 0 0,35 0 0 0,11 0 0 0,-12-13 0 0,1 13 1 0,-36 0-1 0,-12 0 0 0,1 0-10 0,-2 0-47 0,-11 0-72 0</inkml:trace>
  <inkml:trace contextRef="#ctx0" brushRef="#br0">16886 13145 41 0,'0'0'0'0,"-83"-143"47"0,-13 95-8 0,-23 36-17 0,-35 72-9 0,10 47-8 0,37 36-5 0,24 47-2 0,47 13 1 0,36-13-1 0,60-11 1 0,59-48 1 0,60-49 0 0,47-69 2 0,24-49 3 0,-60-35 4 0,-11-36-4 0,-36-48 1 0,-47-36-1 0,-62-24 0 0,-45 49 3 0,-108 35-2 0,-96 36-2 0,-58 83-3 0,-37 72-18 0,84 58-124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6407 8822 15 0,'-13'-11'21'0,"-10"-49"5"0,35 1-13 0,12 23 5 0,-12 24 4 0,-12 48-3 0,0 72-6 0,0 47-5 0,24-13-2 0,23-47 2 0,-11-24-4 0,0-48-6 0,-25-23-36 0,-11-34-81 0</inkml:trace>
  <inkml:trace contextRef="#ctx0" brushRef="#br0">6539 8501 60 0,'-61'-23'4'0,"2"10"-3"0,-24 13 2 0,-48 47 25 0,-36 74-3 0,-1 34-15 0,74 0-5 0,70 10-3 0,36 1-2 0,71-11 0 0,24-23 2 0,48-49 0 0,36-72 1 0,35-70-2 0,-13-37 0 0,-45-46 1 0,-49-1 1 0,-46 24 3 0,-27-23 1 0,-46-1 1 0,-59 24 2 0,-48-11 2 0,-48 46-5 0,-12 47-3 0,-24 37-1 0,-24 84-2 0,2 95-29 0,22 10-138 0</inkml:trace>
  <inkml:trace contextRef="#ctx0" brushRef="#br0">19171 11442 4 0,'0'-37'10'0,"0"3"9"0,-10-26 4 0,-26 12-7 0,-24 1-3 0,-11-13-4 0,12 1-6 0,-14-1-1 0,-21 13 0 0,-14-1-1 0,-11-12 2 0,-11 1 0 0,10 0-1 0,-23 11-1 0,0 12-1 0,-11-1 1 0,-1 3 1 0,-12 22-2 0,-1 12 1 0,15 0-2 0,-3 35 2 0,2 13 0 0,-1 11-1 0,24 13 0 0,11 11 0 0,14 1 0 0,10 35 0 0,13 0 0 0,12-1 0 0,10 26-1 0,15-1 1 0,10-1 0 0,36 2 1 0,24 11-1 0,0-13 0 0,23 1 0 0,1 0 0 0,35-24 1 0,13 0 0 0,23 0-1 0,-12-12 0 0,-13 0 1 0,26 12 0 0,11-12 1 0,-1-23-1 0,2 10 0 0,-1-23 0 0,12 2 0 0,0-14 1 0,13-23-1 0,-2 1 0 0,0-26 1 0,-11-11 1 0,12 0 0 0,12-11-1 0,-1-14 0 0,-11 0 0 0,-12-9 0 0,-12-14 1 0,-13-12 2 0,14 1-2 0,-13-13-2 0,-23 1 1 0,-25-12 0 0,-1-13 0 0,-9-11 0 0,-14-12 0 0,-10 12 1 0,-14-12 0 0,-12-12 0 0,-11-24-2 0,0 0 0 0,-11 47 0 0,-12 3 0 0,-25-27 0 0,0-12 0 0,-23 26 0 0,-14 23 0 0,-33-12 1 0,-38 0 1 0,-9-2-3 0,-2 15 0 0,24 12-27 0,-13 45-120 0</inkml:trace>
  <inkml:trace contextRef="#ctx0" brushRef="#br0">23042 14800 26 0,'-11'-48'23'0,"-1"25"-22"0,48-14 6 0,-25-34 15 0,-22 24-8 0,-25-24-4 0,-13-2 0 0,3-9-5 0,-2 22 1 0,-12-12-3 0,-35-11 0 0,-24-1 2 0,-24 13-2 0,-12 0-2 0,1 23 1 0,-25 1-1 0,-24 22-1 0,1 2 2 0,11-13-1 0,-24 24-2 0,26 12 1 0,-26 12 0 0,13 24 1 0,-1 23-1 0,13 14 0 0,-13 9-2 0,12 12 1 0,37 27 1 0,36 21-1 0,34 37 0 0,23-14 1 0,14 15-1 0,24-1 1 0,11-2 0 0,58-9-1 0,26-13 2 0,12-13 0 0,34-10 2 0,2-13-1 0,23-23-1 0,48 9 0 0,35-44 1 0,-1-1-1 0,-10-13-1 0,24-47 2 0,-13 0-2 0,12 0 0 0,-12-13 0 0,-11-21 0 0,-25-16 0 0,1-8-1 0,-14-14 0 0,-34-11 2 0,-35-12 1 0,-1-12 0 0,-23-24 1 0,-2-24 1 0,-46-36 1 0,-36-60 2 0,-70 2 4 0,-62 46-3 0,-22 25-6 0,11 0-37 0,36 94-101 0</inkml:trace>
  <inkml:trace contextRef="#ctx0" brushRef="#br0">18244 14740 38 0,'-12'-11'6'0,"-48"-73"13"0,24 13-1 0,-23-132 12 0,-1 72-21 0,-23 0-4 0,-12 0 1 0,-12 12-4 0,-13 1 1 0,1-3 1 0,-23 3-3 0,-14 22 0 0,-46 37 1 0,-12 11-2 0,-12 25-1 0,-1 11 2 0,-24 47 0 0,2 37-3 0,35 22 2 0,12 2 0 0,23 34-1 0,-12 25 0 0,48 37-1 0,24 22-1 0,48 12 2 0,35 0-1 0,60 25 0 0,47-14 0 0,37 2 0 0,23-24 1 0,36-2-1 0,11-22 1 0,23-25 0 0,14-35 1 0,0-36 0 0,-1-24 0 0,13-46 2 0,-14 21-1 0,14-33 2 0,-37-13-3 0,-22-47 1 0,-14-1 0 0,-11-23 1 0,-12-2 1 0,12-9-1 0,-24-25 1 0,-12-12 3 0,-24 0 1 0,-23 0-1 0,-12-24-1 0,-24-24 3 0,-12 1 0 0,-12-37-2 0,-12 0-4 0,0 13-1 0,-36 24 1 0,1 11-2 0,-25 34-20 0,-35 39-122 0</inkml:trace>
  <inkml:trace contextRef="#ctx0" brushRef="#br0">9313 7953 19 0,'-25'0'7'0,"-22"0"13"0,35 0-9 0,12-11-2 0,36-1 2 0,0 0-1 0,47 12-3 0,-13 0-2 0,39 0-1 0,33 0-1 0,13-13-3 0,-1 13 2 0,14 13 0 0,9-1 0 0,27-12-1 0,-2 12-1 0,1-12 2 0,-1 11 0 0,1-11-2 0,-1 0 2 0,11 0 0 0,-9 0 0 0,-25 0-1 0,-38 0 1 0,-21 0 3 0,0 0-1 0,-25-11-1 0,-13 11 0 0,-46 0-2 0,-23 0 1 0,-13-24-34 0,12 11-73 0</inkml:trace>
  <inkml:trace contextRef="#ctx0" brushRef="#br0">12325 7632 15 0,'-13'0'4'0,"3"-12"4"0,10 12-1 0,-12 0 38 0,12 12-34 0,12 1-5 0,23 21 0 0,12-10-1 0,1 12-2 0,11-12-1 0,2 13 1 0,-2-3-1 0,13-10 1 0,-26 0 0 0,3-12 0 0,-2-1-1 0,0 2 2 0,-11-1-1 0,0-12 0 0,-12 12 1 0,-12-12-1 0,-24 0 9 0,-12 23-7 0,-23 1-4 0,11 24 1 0,0-25 0 0,13 14 0 0,-14-3 0 0,14-9 4 0,-1-13-3 0,-1 12 3 0,15-24-1 0,-2 10-3 0,-12-10 0 0,0 0-1 0,-12 0-11 0,-11 0-155 0</inkml:trace>
  <inkml:trace contextRef="#ctx0" brushRef="#br0">14135 7800 3 0,'0'0'0'0,"0"0"2"0,0-13 0 0,36 1-2 0,0 0 2 0,0-1 5 0,-12-10-3 0,10-13-3 0,-9 13 0 0,-1-13 0 0,-37-47 2 0,-23 35 4 0,-22 24 0 0,9-13 1 0,13 37-4 0,0 13-3 0,-58 118 0 0,47-24-1 0,35-23 0 0,24-13 0 0,22-46 0 0,27-25 0 0,10-60-1 0,1-1 1 0,-13 2 0 0,-23 13 1 0,-13-4 1 0,-23 27 3 0,0 12-1 0,0-1-3 0,13 47 1 0,-13 26-1 0,0 44-2 0,12 50 1 0,11 24 0 0,1 0 0 0,-24-35 1 0,-12-39 0 0,-23-44 2 0,-13-51 2 0,-36-44-2 0,25-50-3 0,23 1-2 0,23 0 1 0,26-14 0 0,23-21 0 0,23 10 2 0,12 26-2 0,-10-1 0 0,22 11 1 0,-12 12-1 0,13 1 1 0,-13 0 2 0,-35 11-3 0,-25-12 1 0,-11 26 2 0,0-3-1 0,-11 13 2 0,-14 12-2 0,2 12-3 0,-12 12 2 0,11 24 0 0,-1 10 0 0,14 4-1 0,35-16 1 0,34-21 0 0,39-13-1 0,-13-24 1 0,-14 24 0 0,-34 24 1 0,-36 11-1 0,-12 25 0 0,0-1 1 0,0-23-1 0,12 0-1 0,24-24 1 0,24-24-1 0,10-35 0 0,14-1 0 0,1-25 1 0,-26 2 0 0,1 24 0 0,-25 35 1 0,1 37 0 0,-12 57-1 0,24 2 0 0,0-24 0 0,10-26 0 0,-9-21 0 0,-1-49-1 0,-24-35 2 0,-24-1 0 0,-12 1-2 0,-12 11 2 0,-11 37 0 0,-1-1 0 0,0 37-2 0,12 45-3 0,13 14 4 0,35-13-1 0,47-11 1 0,36-25-1 0,1-23-1 0,10-47 2 0,-10-24-1 0,-24 11 1 0,-37 12 2 0,-11 1 2 0,-12 23 0 0,-12 11-3 0,0 50-1 0,12 22-1 0,0 25 0 0,24-25 1 0,23-11 0 0,1-36-1 0,23-24 0 0,-12-36 0 0,1-11 1 0,-13 0 0 0,-11 9 2 0,-24 29-1 0,-12 21-1 0,-12 34 0 0,12 26-1 0,12 11 2 0,47-47-2 0,24-12 1 0,-11-48-2 0,11-35 2 0,-24-2 1 0,-35-9-1 0,-25 11 3 0,-11 48 1 0,0 23-3 0,0 58-1 0,0 50 1 0,0 46-2 0,0 25 2 0,13 0 1 0,-1-61-2 0,-12-22 1 0,0-50 1 0,-12-21 2 0,12-50 1 0,-13-46-4 0,13-34-1 0,0-16 1 0,0-45-1 0,0-12-2 0,25 57 3 0,-1 50-3 0,11 12 2 0,37 24-2 0,-1 24-1 0,1 22 2 0,-26 60 1 0,-33 2 1 0,-37-15 4 0,-35 2 3 0,-37-2-2 0,1 3-1 0,24-38-4 0,11-23-13 0,1-59-95 0</inkml:trace>
  <inkml:trace contextRef="#ctx0" brushRef="#br0">19327 6573 15 0,'48'-84'17'0,"-1"-11"-1"0,-11 23 4 0,-24 13-2 0,-36 47-6 0,-47 58 0 0,-61 86-4 0,2 96-3 0,22 56 0 0,61-22 0 0,71-59 0 0,35-48-1 0,25-60-1 0,11-24-2 0,-1-71-5 0,14-59-33 0,-24-14-51 0</inkml:trace>
  <inkml:trace contextRef="#ctx0" brushRef="#br0">19518 7168 28 0,'-36'-48'32'0,"36"0"-15"0,47 1-8 0,25 35 4 0,0 48-4 0,-14 58-4 0,-22 14-3 0,-23-13 5 0,-13-59 0 0,0-24-2 0,12-60-1 0,12-23-4 0,0-13 0 0,10 25 0 0,38-1 0 0,-24 26 0 0,0 21 0 0,-12 37 1 0,-13 36 1 0,13 11 0 0,-12 13-1 0,23-38 1 0,-11 2 0 0,-12-37-9 0,-24-22-25 0,12-25-50 0,-12 24 64 0</inkml:trace>
  <inkml:trace contextRef="#ctx0" brushRef="#br0">20518 7025 42 0,'12'-24'23'0,"-12"11"-7"0,-12 38-4 0,12 34-4 0,0 49-3 0,12-13-1 0,36-48-2 0,-1-23 1 0,25-48-1 0,-48-47-1 0,-24-24 1 0,-24 11 3 0,-37 25 1 0,3 47-2 0,22 24-4 0,0 24-1 0,12 11-10 0,24 0-13 0,72-10 8 0,23-61 2 0,35-36 3 0,-10-35 12 0,-13-23 6 0,-60-3 8 0,-34 27 3 0,-13 22-5 0,0 36-8 0,0 49-5 0,0 71 1 0,-13 69-1 0,13 14 1 0,37-48 0 0,10-35 0 0,12-61-3 0,13-46-24 0,-12-48-40 0,-60 58 47 0</inkml:trace>
  <inkml:trace contextRef="#ctx0" brushRef="#br0">20899 6846 66 0,'-48'-13'15'0,"72"13"-12"0,107-11-1 0,48-36-17 0,11-13-48 0</inkml:trace>
  <inkml:trace contextRef="#ctx0" brushRef="#br0">22280 6287 60 0,'0'0'0'0,"-36"-61"27"0,36 50-20 0,25 72-2 0,-2 81 2 0,1 72-1 0,0-13-2 0,-24-57-5 0,12-62-24 0,0-69-58 0</inkml:trace>
  <inkml:trace contextRef="#ctx0" brushRef="#br0">22888 6775 38 0,'-12'-24'19'0,"12"-24"-16"0,12 13-3 0,-48-26 4 0,-12 38 10 0,-11-1-5 0,11 24-6 0,1 13-1 0,11 21 0 0,0 37-1 0,24 2-1 0,-1-2 0 0,26-10 1 0,-1-27-1 0,24-22 2 0,11-35 0 0,13-37 0 0,-13-11-1 0,1 11 1 0,-12 48-1 0,0 12 0 0,-12 59-2 0,-2-11 1 0,3 0-1 0,22-12 1 0,2-36 0 0,-2-11-1 0,13-39 1 0,-1-21-2 0,-11-34 1 0,-23-27 0 0,-2 1 0 0,-23 24 1 0,0 59 0 0,-12 24 0 0,12 60 1 0,0 47-2 0,0 48 0 0,12 11 1 0,-12-46 0 0,0-37 2 0,23-59 0 0,-12-59 1 0,25 24-4 0,-11 35-2 0,10 71 0 0,-24 12 3 0,-33-35 3 0,-97-72 16 0,47-23-15 0,24 10-19 0,48 37-74 0,0 0 70 0</inkml:trace>
  <inkml:trace contextRef="#ctx0" brushRef="#br0">23614 6751 113 0,'-36'0'14'0,"84"0"-24"0,95-12-3 0,-24-24 17 0,-60-10-1 0,-46-4 0 0,-26 3-1 0,-34 23-1 0,-1 13 2 0,-11 46-1 0,-2 25-1 0,27 23-2 0,34 1 3 0,34-25-3 0,51-35 1 0,-2-36 4 0,12-47-6 0,-11-62-1 0,-13-21 0 0,-11-13 1 0,-14 13 2 0,-33 24 2 0,-13 57 2 0,0 49 0 0,-36 96-4 0,13 81-1 0,12 27-1 0,57-49 1 0,38-72-15 0,-1-59-86 0</inkml:trace>
  <inkml:trace contextRef="#ctx0" brushRef="#br0">24317 5953 84 0,'-12'-47'6'0,"60"11"-5"0,83 95-7 0,11 144 4 0,-58 117 3 0,-96 3 10 0,-72-60 9 0,-23-98 2 0,-1-46-13 0,1-47-1 0,14-47-5 0,20-25-1 0,1-37-18 0,13-10-59 0,48 22 14 0</inkml:trace>
  <inkml:trace contextRef="#ctx0" brushRef="#br0">23055 7656 60 0,'-36'-61'19'0,"0"38"-2"0,36 119-6 0,36 154 6 0,-13 47-7 0,-23-59-3 0,-47-83-3 0,-24-25-4 0,23-117-26 0,24-97-63 0,24 61 68 0</inkml:trace>
  <inkml:trace contextRef="#ctx0" brushRef="#br0">22912 7739 10 0,'-12'-36'3'0,"-12"-35"5"0,0 47 11 0,-1 72-3 0,-9 83-1 0,-2-13-7 0,0 14 0 0,-12-49-3 0,25-47 0 0,11-36 0 0,24-36-3 0,23-24-1 0,14 1-1 0,-2 0 1 0,-1-37-1 0,3 0 3 0,-13 37-1 0,-1 13 3 0,-23 33-1 0,24 37-3 0,11 59 1 0,13 49 1 0,0-38-3 0,-1-22 2 0,-35-49-1 0,0-34 1 0,-12-25-7 0,-12 24-37 0,0 37-30 0</inkml:trace>
  <inkml:trace contextRef="#ctx0" brushRef="#br0">21947 9429 37 0,'0'0'0'0,"0"-47"24"0,48 0-9 0,47-1 3 0,-24 24-4 0,-11 1-5 0,-37 10-1 0,-23 1 7 0,-23 0-6 0,-25 24-7 0,-11 24 1 0,-13 37-1 0,25-15 1 0,11 14-3 0,24-1 0 0,60 0-1 0,47 1-1 0,12-14 3 0,-47-21-1 0,-48-13 4 0,-71-12 2 0,-61 12-1 0,13-12-1 0,59-24-5 0,24-24-28 0,24 0-97 0</inkml:trace>
  <inkml:trace contextRef="#ctx0" brushRef="#br0">22566 9335 75 0,'0'0'0'0,"-35"-11"20"0,11 45-11 0,12 62 6 0,12 0 0 0,12-14-8 0,12-34-4 0,-2-23 2 0,-22-62 3 0,13-35-6 0,10 1-1 0,-23-12 1 0,0-14-1 0,36 3-1 0,12 35 0 0,-12 47-1 0,0 47 2 0,-24 61 2 0,-1-1 0 0,14-24-1 0,-14-35 0 0,12-49 3 0,-10-81-2 0,11 12-1 0,12 9-3 0,-12 25 1 0,-1 37-1 0,13 46 3 0,-13 62 0 0,2-3-3 0,10-12 1 0,-11-45 0 0,-1-24-16 0,-23-26-59 0,13-24-5 0</inkml:trace>
  <inkml:trace contextRef="#ctx0" brushRef="#br0">23257 9169 39 0,'0'-13'14'0,"0"-70"14"0,12 71-14 0,0 12 1 0,12 71 5 0,-24 60-10 0,0 1-4 0,12-14-3 0,11-58 0 0,37-49 0 0,34-11 0 0,2-23-2 0,-24-1-1 0,-25 0 1 0,-35 0-4 0,-1-36-40 0,-11 26-31 0,0 34 40 0</inkml:trace>
  <inkml:trace contextRef="#ctx0" brushRef="#br0">23351 9382 57 0,'-46'-24'25'0,"69"1"-16"0,73-1 2 0,23-13 6 0,-48 3-13 0,-12-3-3 0,-34 3-14 0,-37-16-64 0,-1 39 44 0</inkml:trace>
  <inkml:trace contextRef="#ctx0" brushRef="#br0">23412 9048 6 0,'-61'-11'29'0,"27"-1"3"0,57-24-20 0,84 1 0 0,24 24 12 0,12-14-10 0,-71 13-5 0,-48-1-3 0,-24 2-5 0,12 11-15 0,-12-12-102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4918 5167 46 0,'0'0'4'0,"-11"0"4"0,46 0-7 0,37-13 2 0,24-8 5 0,34-4-4 0,49 13-4 0,35-1-4 0,12 2 0 0,36-12 0 0,11 23 0 0,-22-13 8 0,-25 1 5 0,-71 0 5 0,-61 1 3 0,-45 11-6 0,-26 0-5 0,-23 0-4 0,-11-12-117 0</inkml:trace>
  <inkml:trace contextRef="#ctx0" brushRef="#br0">5192 6715 44 0,'-35'0'11'0,"11"0"-5"0,24 0-5 0,0 0 16 0,0 13-5 0,24-2 2 0,35 12-10 0,60-23-4 0,24 13 0 0,49-13 1 0,33 12-2 0,13 0 2 0,36-12-1 0,12 11-2 0,11-22 3 0,1-1 1 0,0-13-1 0,-36 14 2 0,-24-1-2 0,-59 1 0 0,-36-2 1 0,-48 1-1 0,-59 12 0 0,-36 0 17 0,-12 0-2 0,-12 12-10 0,-12-12-7 0,-12-12-138 0</inkml:trace>
  <inkml:trace contextRef="#ctx0" brushRef="#br0">5382 3869 15 0,'-11'-11'9'0,"-14"22"4"0,14-11-6 0,-1 12-2 0,24 0 1 0,-1 12 5 0,14-1-4 0,-25 27-1 0,11-4-3 0,2 2-1 0,11-37 0 0,10-11 1 0,27-59 0 0,58-37-3 0,24 2 1 0,23-1-1 0,25-1 1 0,-24 25 3 0,-24 12 1 0,-47 22 2 0,-73 14-2 0,-23 23 0 0,-12 0-17 0,-12 0-86 0</inkml:trace>
  <inkml:trace contextRef="#ctx0" brushRef="#br0">21006 3667 24 0,'0'0'0'0,"0"0"1"0,-12-12 5 0,35 0-4 0,38-59 3 0,10-13 0 0,1 0-3 0,-13 13 0 0,-34-13-1 0,-2-21 2 0,-23 9-2 0,0 13 1 0,-12 36 0 0,1-3 0 0,-14 16-1 0,13 10 1 0,0 24-2 0,0 58-1 0,0 39 1 0,12 45-1 0,-11 37 2 0,22-36 0 0,1-36 1 0,0-47 0 0,0-47 0 0,-12-13 3 0,12-61-3 0,13-10-1 0,-2-2-1 0,13 27 2 0,23 10-3 0,13 13 1 0,-13 10 0 0,-23 37 2 0,-13 47 1 0,-10 2-1 0,22-27-1 0,13-21 0 0,23-38-21 0,-23-34-43 0</inkml:trace>
  <inkml:trace contextRef="#ctx0" brushRef="#br0">22364 3465 10 0,'0'-24'3'0,"0"-13"4"0,24 3-6 0,-24 10 3 0,-12 0 5 0,0-12-6 0,0 12 2 0,0-10-3 0,-36 9 2 0,13 0 0 0,-12 2-2 0,22 23 0 0,-10-11-2 0,-1 45 1 0,-13 16-1 0,13 8 1 0,2 2 0 0,22-2-1 0,0 3 0 0,12-14 0 0,24-23 2 0,23-24-2 0,1-11 1 0,12-14-1 0,-25 2 0 0,1-13 0 0,0-1 0 0,-1-9 1 0,1 10 0 0,-24 24 6 0,-12-12-3 0,-12 48-1 0,12 24-3 0,12-13-1 0,12 13 2 0,35-1-2 0,13-23 1 0,11-48-3 0,-11-35 2 0,-25-12 1 0,-10 23 0 0,-14 24-1 0,-12 24 3 0,2 36-2 0,-13 0 1 0,0-1 0 0,-24-11 2 0,12-12-2 0,12-37 0 0,48-33-2 0,-1-2-1 0,-11 23 2 0,-12 16 1 0,-12 21-2 0,10 11 2 0,-9 12-2 0,10 14 0 0,13-14 2 0,37-12-1 0,-3-11-4 0,26-23-1 0,-13-1-1 0,-24-23 4 0,-22-1 3 0,-37-12 0 0,-24 36 2 0,-12 13-2 0,-11 34-2 0,11 36 1 0,24 12 0 0,12-34 0 0,36-24 0 0,10-26-1 0,3-58-1 0,-13-13 2 0,-14-24-1 0,-22-10 0 0,0 47 2 0,0 71 0 0,-11 71-1 0,-12 60 1 0,23-12 0 0,0-12-6 0,0-11-48 0</inkml:trace>
  <inkml:trace contextRef="#ctx0" brushRef="#br0">23757 3131 31 0,'0'0'8'0,"0"24"2"0,12 49-9 0,-12-15 0 0,0-22-2 0,36 0 2 0,11-48 2 0,-24-48-1 0,-10-23-2 0,-37 24 0 0,-35 22-1 0,-1 26 2 0,13 22 0 0,-1 37-1 0,48 0 0 0,23-2-1 0,25-33 1 0,48-1-2 0,-13-47 2 0,1-13-1 0,-25 1 1 0,-35 22 1 0,-24 2 2 0,-13 0 0 0,13 10-1 0,0 13-2 0,0 36 0 0,0 12 0 0,13-14 0 0,-1-9 0 0,-1-13 0 0,13-24 1 0,0-24 0 0,12 13-2 0,-11 10 0 0,-14 37 0 0,12 12 2 0,13-24-1 0,24-24 1 0,10-48-1 0,-9-35 0 0,-2-12-1 0,-34 12 1 0,-38 47 1 0,-23 48 1 0,1 95-2 0,23 24 2 0,35 0-5 0,1-35-11 0,0-59-13 0,-12-38 4 0</inkml:trace>
  <inkml:trace contextRef="#ctx0" brushRef="#br0">24519 2965 22 0,'-12'-24'25'0,"60"1"-9"0,71-27-10 0,48-21 18 0,-60 24-9 0,-71 12-10 0,-36 12-36 0,0 10-46 0</inkml:trace>
  <inkml:trace contextRef="#ctx0" brushRef="#br0">10146 14621 22 0,'0'0'15'0,"-23"0"9"0,10 0 2 0,13-13-13 0,0 13-11 0,0 0-1 0,13 0 3 0,-2 13 5 0,1-13 0 0,48 0-4 0,11-13 0 0,1 13-3 0,-26 0 2 0,15 13 0 0,-15-13-2 0,26-13 0 0,12 13 1 0,0-11 1 0,-13 11 1 0,12-12-2 0,1 12-1 0,-2 0 0 0,-10-11 0 0,0 11-1 0,-1-13 2 0,1 13-1 0,-1-12 0 0,1 12-2 0,-1 0 1 0,-12 0 0 0,13 0 1 0,-24 0-1 0,11 0 0 0,13 0 0 0,-1 0 0 0,-12 0 0 0,1 0 0 0,12 0 0 0,-2 0-2 0,3 0 2 0,-3 0 0 0,14-12 0 0,-12 12 0 0,-1 0 0 0,13 0 0 0,-1 12 0 0,0-12 0 0,-11 0 0 0,11 12-2 0,1-12 0 0,-1 13 2 0,12-13 0 0,1 0-1 0,-13 0 1 0,0 11 0 0,-10-11 0 0,-3 0 2 0,2-11-2 0,-1 11 1 0,0 0-2 0,-10 0 1 0,9 11 0 0,-10-11 1 0,-12 0-2 0,-13 12 1 0,-23-12 0 0,-1 0 4 0,-11 0-1 0,0-23-5 0,0-2-116 0,-11 25 45 0</inkml:trace>
  <inkml:trace contextRef="#ctx0" brushRef="#br0">14743 14704 33 0,'-48'0'33'0,"-35"0"9"0,35-12-8 0,36-1-18 0,12 13-10 0,12 0 1 0,12 0 2 0,-12 0 0 0,0-10-1 0,0 10-3 0,35 0-2 0,13 0-1 0,11 0 2 0,24 10 1 0,25-10-1 0,-2 0-2 0,25-10 0 0,-11 10-1 0,-13 0 1 0,-25 0 0 0,13 10 0 0,-23-10-1 0,0 0 1 0,-14-10 0 0,15-1 2 0,-74 11-2 0,13-13-1 0,-1 13 0 0,-10-12-1 0,10 12 0 0,13-12 1 0,-12 12-1 0,12-13 0 0,-23 2 1 0,-2 11-1 0,1 0 0 0,-1-12 0 0,2 1-3 0,-13 11-6 0,-13-13 4 0,13 13 3 0,-11 0 1 0,-25 0 1 0,-12 0 0 0,-11 0 0 0,-13 13 0 0,-35-2 0 0,-12 1 0 0,0-1 0 0,-36-11-1 0,-71-11 2 0,-36 11-1 0,60 0 0 0,46 0 1 0,38-12-1 0,46 1 0 0,37 11 0 0,24 0 0 0,11 11-22 0,11-11-157 0</inkml:trace>
  <inkml:trace contextRef="#ctx0" brushRef="#br0">11004 14574 20 0,'-13'0'7'0,"-34"11"35"0,11 1-16 0,24-1-5 0,35-11-5 0,86 0-8 0,106 0 0 0,81 13-4 0,61-13-1 0,25 12 1 0,23 0 3 0,-1-24-5 0,-34 12 0 0,-73 0 0 0,-106 0 1 0,-84 12 2 0,-95-12-2 0,-36 13-1 0,-107-13-1 0,-95 11-1 0,-72-1 0 0,-36 3 1 0,-34 11 0 0,-37-11-2 0,12 21 3 0,59-21-2 0,96-13 2 0,83 0-2 0,84 0 1 0,46-13 1 0,25 13-1 0,25-11 0 0,46-12-5 0,25 10-100 0,-73 1 44 0</inkml:trace>
  <inkml:trace contextRef="#ctx0" brushRef="#br0">10146 14645 17 0,'0'0'0'0,"-12"-37"39"0,1 3-9 0,-2 21-8 0,-11 1-9 0,13 12-4 0,70 0 2 0,120 0-6 0,35 0-4 0,-71 12-2 0,-119 1 2 0,-108 21 2 0,-82 27 0 0,11-26-1 0,84-10 1 0,82-25 0 0,85-25-63 0,-37 25-25 0</inkml:trace>
  <inkml:trace contextRef="#ctx0" brushRef="#br0">11194 13954 39 0,'0'0'6'0,"0"-24"31"0,0 1-3 0,0-1-8 0,12 12-16 0,12-13-7 0,35 25 0 0,13-11-1 0,-1 22-1 0,-35 26-2 0,-36-3 1 0,0 27 2 0,-48-13-1 0,1-2-1 0,-13 4 1 0,13-4 0 0,24-10 0 0,-2-24 0 0,13 12 0 0,0-24 1 0,0 12-1 0,12-12 1 0,12 0-1 0,24 0 0 0,59-12 0 0,36-12-2 0,12 24 1 0,-36-12 0 0,-59 12 1 0,-36 0 4 0,-24-11-2 0,0 11-9 0,12 0-69 0,12 0-5 0</inkml:trace>
  <inkml:trace contextRef="#ctx0" brushRef="#br0">12552 14026 23 0,'11'-12'7'0,"-11"-24"37"0,0 12-5 0,0 12-7 0,0 12-24 0,0 25-4 0,-11 22-3 0,11 11 0 0,0-8 0 0,23-4 0 0,25-21 1 0,22-14 0 0,2-22 0 0,-23-37-1 0,-14 12 0 0,-12-1 1 0,-10 14-1 0,-1 0 0 0,12 23-2 0,-12 35 1 0,-1 26 1 0,-11 10 0 0,0-24 1 0,0-35 2 0,0-37 3 0,24-46-4 0,36 0-2 0,11 47-1 0,-11 35-4 0,-12 39 3 0,-2-16 1 0,-33-10-4 0,-13-11-46 0,-49-38-71 0</inkml:trace>
  <inkml:trace contextRef="#ctx0" brushRef="#br0">12921 13764 61 0,'-36'-23'26'0,"23"10"-15"0,62 37-36 0,-14 11-41 0</inkml:trace>
  <inkml:trace contextRef="#ctx0" brushRef="#br0">13922 14097 30 0,'-37'-48'32'0,"-10"13"-7"0,-25 11-9 0,1 24-9 0,-1 24-7 0,-23 34 0 0,35-8 0 0,24 8-1 0,25-11 1 0,47-10 0 0,-25-37 0 0,85 13-2 0,-1-38 1 0,-24-47 2 0,-11-23 0 0,-12-48 0 0,-25 24-1 0,1 60 0 0,-36 47 1 0,-12 24 0 0,-12 59-1 0,13 11 1 0,35 15-1 0,35-26-1 0,1-23 2 0,11-1 0 0,0-47 0 0,2-47 0 0,-2-14 0 0,0 38 0 0,-34 12-1 0,-25 58 0 0,0 13 1 0,11-12-3 0,2-14-40 0,-13-34-24 0</inkml:trace>
  <inkml:trace contextRef="#ctx0" brushRef="#br0">14337 13775 128 0,'-11'-11'8'0,"-37"-25"22"0,48 36-29 0,48 36-64 0,-24-25-15 0</inkml:trace>
  <inkml:trace contextRef="#ctx0" brushRef="#br0">14469 14072 30 0,'-12'-23'30'0,"-12"-12"3"0,36 22-11 0,12-21 7 0,0 21-15 0,-12 13-10 0,-1 47-2 0,1 13-3 0,12 1 1 0,12-27 1 0,-12-10 1 0,10-24 0 0,2-24-1 0,13-10 0 0,-26 9-1 0,1-11 2 0,0-11-2 0,-12 23 1 0,1 12-1 0,-2 12 1 0,1 23-2 0,-12 2 1 0,11 21 0 0,-11-21 2 0,36 0-1 0,24-25 0 0,10-13-1 0,-9-35 0 0,-14 13 1 0,-10 10 0 0,-14 2 1 0,-12 12 1 0,2 45-1 0,-1 26-1 0,-1-12-1 0,2-12-34 0,-26-13-104 0</inkml:trace>
  <inkml:trace contextRef="#ctx0" brushRef="#br0">15242 13823 69 0,'0'-11'21'0,"-59"-37"26"0,59 48-49 0,36 35-107 0</inkml:trace>
  <inkml:trace contextRef="#ctx0" brushRef="#br0">15766 14026 35 0,'0'-12'8'0,"0"-24"8"0,-23-12 16 0,-37 25-9 0,-23 12-7 0,12 69-10 0,11 2-6 0,48 11 1 0,12-23-1 0,48-13 1 0,11-35 0 0,25-46 0 0,-25-50 0 0,-23-23 0 0,-36-24 1 0,0 36-1 0,-13 47 0 0,2 60-2 0,-13 48 2 0,12 48 0 0,12 34-2 0,36-23 1 0,0-13 1 0,0-44 0 0,11-27 1 0,25-35-1 0,-1-36 0 0,1-23 0 0,-25-13 1 0,-36 50-3 0,2 21 4 0,-26 26-3 0,2 33 2 0,11 26-3 0,24-14 1 0,-1-33 2 0,25-25 0 0,0-36 1 0,-1-35-1 0,-11 35-2 0,-24 36 0 0,-12 13 0 0,0-13 0 0,0 47-1 0,0 0 2 0,48-23-1 0,22-24 1 0,38 0-1 0,-1-24-2 0,1 1-6 0,-50-1 7 0,-33-23 1 0,-25-3 1 0,0 29-2 0,-25 8 1 0,-9 13 0 0,-14 24 2 0,-11-1 1 0,34 14-2 0,2-3-1 0,10-9 1 0,13 10 1 0,25-35 2 0,22-23-2 0,13 11-1 0,-11 12-1 0,-3 12-1 0,14-12 2 0,23-24 1 0,0-60 1 0,13-59 1 0,-26-11-1 0,-45 70-2 0,-25 84-4 0,-71 84 1 0,58 35 1 0,72-12 1 0,38-49 1 0,21-45 1 0,-34-36 1 0,-61-38-2 0,-46 2-101 0,23 47 39 0</inkml:trace>
  <inkml:trace contextRef="#ctx0" brushRef="#br0">1287 3858 12 0,'11'-36'11'0,"-11"12"-3"0,-11 24 0 0,-49 12-5 0,-23 36-2 0,-25 11 7 0,13 35 1 0,24 50-6 0,35 11-1 0,23 0-1 0,38 0 1 0,46-48-1 0,37-36 2 0,33-23 6 0,27-37-4 0,11-58-3 0,-24-36 2 0,-25-24-1 0,-34-24 0 0,-25 0-1 0,-23 12 2 0,-24 12 2 0,-24 23-2 0,-24 13-1 0,-36-13-1 0,-35 37 2 0,-24 11-1 0,-37 24-1 0,-10 12-3 0,12 37 2 0,11 21-1 0,23 39-28 0,97-63-44 0</inkml:trace>
  <inkml:trace contextRef="#ctx0" brushRef="#br0">1453 5275 20 0,'0'0'0'0,"-47"-24"16"0,-14 11-5 0,-10 26-4 0,-12-1-5 0,-12 47-1 0,-24 36 0 0,-12 36-1 0,-12 24 0 0,48-13 1 0,11 38-3 0,49 10 0 0,58-24-1 0,37-11 2 0,46-34 0 0,26-16 2 0,11-34 0 0,12-34 0 0,24-49 0 0,23-24-1 0,-47-58 2 0,-24-2 0 0,-35-23 1 0,-2-13 0 0,-34 14-1 0,-14 10 0 0,-46 1 1 0,0 0 2 0,-46-23 0 0,-38-2-1 0,-23 38 8 0,-24 10-3 0,-59 0-1 0,-1 49 0 0,48 23-8 0,130 24-51 0,13-12-10 0</inkml:trace>
  <inkml:trace contextRef="#ctx0" brushRef="#br0">1572 5441 44 0,'-71'12'16'0,"23"12"3"0,36-37-14 0,60-46-3 0,23-60-1 0,13-47 5 0,34-13-1 0,38-23-1 0,33-1-2 0,50-35 1 0,35 1 3 0,48 11-4 0,23 0-4 0,24 10-4 0,24 26-1 0,-12 10-1 0,-12 38 3 0,-24 24 2 0,0 22 1 0,-22 25 3 0,-38 12-3 0,-24 34-2 0,-21 13 6 0,-50-1-3 0,-35-8 6 0,-36-16 0 0,-48 13 1 0,-48 1-3 0,-10 10 2 0,-37-11-4 0,-22-10 2 0,-3-3-2 0,-11 13 0 0,1 12-1 0,12 12 1 0,-1 0-2 0,12 0 0 0,11 23 0 0,25 2-1 0,49 0 1 0,58-25 1 0,0 23-1 0,-12 0 2 0,-47-11 1 0,-37 1 9 0,-22 10 3 0,-37 49-9 0,-11 47-6 0,-25 11-3 0,-59 49-114 0</inkml:trace>
  <inkml:trace contextRef="#ctx0" brushRef="#br0">2299 12609 17 0,'0'-36'29'0,"-13"0"-8"0,13 1-5 0,13 10-7 0,22 25-7 0,13-11 1 0,47-1-1 0,59 12 1 0,25-11 0 0,48 11-4 0,23 0 0 0,35-13 3 0,14-11 3 0,10-10 0 0,24-3 1 0,1 13-4 0,-1 1 2 0,1 10-3 0,-25 13 0 0,1-12 0 0,-13 0-1 0,-10 1-1 0,-25 11 1 0,-60 0 0 0,-59-12 6 0,-60 12 13 0,-59-11-1 0,-11-2-10 0,-13-11-8 0,0 24-139 0</inkml:trace>
  <inkml:trace contextRef="#ctx0" brushRef="#br0">3263 13134 9 0,'-12'-73'34'0,"12"14"1"0,-12 59-22 0,12 71-1 0,-12 72 5 0,24 1-7 0,12-26-6 0,0-47 0 0,12-23-7 0,-12-59-108 0</inkml:trace>
  <inkml:trace contextRef="#ctx0" brushRef="#br0">3144 12979 42 0,'-71'-61'28'0,"-13"38"-25"0,37 57-4 0,-25 134 2 0,37 106 2 0,82-12-1 0,72-83 0 0,60-120 1 0,23-131 3 0,-23-107 1 0,-72-131 0 0,-119 2 6 0,-178 153 6 0,-132 203-17 0,-71 141-13 0,191-34-89 0</inkml:trace>
  <inkml:trace contextRef="#ctx0" brushRef="#br0">2989 14442 31 0,'0'-12'9'0,"-23"-23"10"0,23-12 0 0,23-3-1 0,13 29-4 0,12-4-1 0,23 50-7 0,-35 57-4 0,-25 12 3 0,-22-21-1 0,-61-2 3 0,-11-23-3 0,12-24 0 0,47-24-1 0,24-24-3 0,24 24-1 0,-2 13-1 0,50 58 0 0,24 0 1 0,-24-24 0 0,-25-23-21 0,-23-24-47 0,-24-12 30 0</inkml:trace>
  <inkml:trace contextRef="#ctx0" brushRef="#br0">3012 14145 46 0,'-94'-36'14'0,"-25"24"4"0,12 48-1 0,23 108-8 0,60 93-8 0,60 12-2 0,47-46 0 0,72-48 1 0,35-107 1 0,37-107-2 0,-36-85 3 0,-72-93 3 0,-119-62 3 0,-167 73 13 0,-96 131-12 0,-57 166-5 0,10 191-25 0,60 25-87 0</inkml:trace>
  <inkml:trace contextRef="#ctx0" brushRef="#br0">2882 15466 19 0,'12'-12'12'0,"0"-35"16"0,0 23-8 0,12 0-7 0,23 12-5 0,-24 24-3 0,2 36-2 0,-14-36-1 0,-22 47 1 0,35-46-1 0,12 10-1 0,22 59-1 0,-33-9 0 0,-50-14 11 0,-11-47-1 0,-10-1-3 0,21-22-4 0,2-1-12 0,10 1-26 0,13-14-37 0,0 13 44 0</inkml:trace>
  <inkml:trace contextRef="#ctx0" brushRef="#br0">3119 15265 25 0,'-22'-50'24'0,"-63"-8"16"0,-21 45-15 0,-13 50-18 0,-1 70-5 0,61 59-2 0,35 60 2 0,60 0-2 0,84-82 4 0,70-85 0 0,35-118 0 0,-21-72 1 0,-85-84-1 0,-97-70-4 0,-92 94-1 0,-121 120 3 0,-59 106 1 0,12 61-52 0,167-48-30 0</inkml:trace>
  <inkml:trace contextRef="#ctx0" brushRef="#br0">12693 15633 16 0,'-10'0'4'0,"-26"-12"21"0,12 12 7 0,0 0-5 0,12 0-7 0,0 12-6 0,0 1-7 0,1-2-4 0,46-11 1 0,61 0-2 0,23-11 0 0,0 11-1 0,-23 0 0 0,-26 0 5 0,-34 0-1 0,-12 0-1 0,-12 0-1 0,0-13-3 0,0 1-31 0,35 24-99 0</inkml:trace>
  <inkml:trace contextRef="#ctx0" brushRef="#br0">14122 15347 31 0,'0'-11'14'0,"13"-2"10"0,-13 1-1 0,-23 0-5 0,-13 1-4 0,12 11-8 0,-13 11-3 0,-9 26-1 0,10 10-3 0,0 11 1 0,0 26 0 0,24-13 0 0,24-21 0 0,24-4 1 0,23-21 0 0,25-25 2 0,23-25-2 0,-11-21 0 0,-25-4 1 0,-12-21-1 0,-23 12 0 0,-24 12-1 0,0 35 0 0,12-36 0 0,-12 0 0 0,1 2-1 0,-13-4 0 0,-13 39 0 0,1 11-1 0,-24 24 2 0,12 0-1 0,-11 23 0 0,23 13-1 0,12 47 1 0,12-11 0 0,-1-12 2 0,1-50-1 0,12-10-16 0,-12-36-91 0</inkml:trace>
  <inkml:trace contextRef="#ctx0" brushRef="#br0">14575 15514 31 0,'37'-36'22'0,"-14"12"8"0,-23 36-5 0,-11 36-9 0,-1 11-10 0,0 14-4 0,24-27-1 0,22-21 0 0,27-25-1 0,-14-37 1 0,-35 14-3 0,0-13 4 0,-12-47 1 0,-24 11-2 0,-23 37 0 0,11 23-2 0,0 12 1 0,13 47-1 0,11 1 0 0,12 11 1 0,24-23-1 0,23-12 1 0,0-11-1 0,25-13 0 0,12-37 1 0,23-10 0 0,-36 10-2 0,-24 3 2 0,-11 9 1 0,-12-10-1 0,-11 11 0 0,-13 12 0 0,0 0 0 0,-24 12 0 0,11 0-1 0,-10 24 1 0,10 10-2 0,13 16 2 0,36 9-1 0,-12-13 1 0,-24-9-1 0,-24-13 2 0,-23-24 0 0,22-36 2 0,14 36-3 0,11 0 0 0,0 25-1 0,36-2 0 0,24-12 0 0,47-22 0 0,25-37-2 0,-2 12-1 0,-11-11-11 0,-48 0 11 0,-48-3 5 0,-34 16 4 0,-25 34 6 0,-11 12-6 0,-2 23-2 0,13 13-2 0,26 0-1 0,20-2-1 0,39-21-3 0,23-13 0 0,35-12 1 0,12-24-1 0,12-12 3 0,-24-12 1 0,-36 25 0 0,-35-1 1 0,-36 0 5 0,-48 24 0 0,-36 37-5 0,14 10-1 0,33 0-1 0,26-11-2 0,47-24-3 0,35-24 1 0,1-47 4 0,-13-25 2 0,0-35 0 0,-34 25 6 0,-37 57 4 0,-12 74-5 0,-12 57-2 0,24 1-3 0,24-11 0 0,24-37-16 0,-12-36-94 0</inkml:trace>
  <inkml:trace contextRef="#ctx0" brushRef="#br0">16837 15192 10 0,'0'0'0'0,"13"-23"24"0,-1 11 9 0,-1 70-6 0,2 63-17 0,-13 9-6 0,-13-58-2 0,13-48 2 0,36-48 1 0,24-23-10 0,-24 58 1 0,-25 49 2 0,-47-1 1 0,-46-34 3 0,21-50 3 0,27-23-1 0,34 37-5 0,24 34 1 0,35 13-1 0,13-11-4 0,22-38 0 0,15-47 6 0,-16 1 6 0,-44 47-2 0,-37 35 0 0,0 48-3 0,0-10-2 0,23-26 2 0,37-35 1 0,-12-35-1 0,-37-37-1 0,-46-11 0 0,-61 47-1 0,1 24-1 0,23 36 0 0,60 12 0 0,60-25 1 0,47-34 0 0,36-13 0 0,0 24 0 0,-84 24-1 0,-47 36 0 0,-12 11 0 0,0-23 1 0,36-36 1 0,23-36 0 0,-36-35 5 0,-23 0-3 0,-46 47-3 0,-26 24-1 0,24 47 0 0,37 1-1 0,81-25 1 0,26-23 1 0,23-34 1 0,-12-50 1 0,-59-24 1 0,-12 1-1 0,-36 72-2 0,-24 35 0 0,-12 35 0 0,12 72 0 0,13 1 0 0,11-24 1 0,0-61 1 0,35-23 6 0,37-48-1 0,11-35-3 0,-47 47-3 0,-49 36-3 0,-34 60 1 0,12 24-1 0,81-50 3 0,97-9-1 0,-11-25 2 0,-60-12-1 0,-72 12 1 0,-48 12-34 0,24-12-88 0</inkml:trace>
  <inkml:trace contextRef="#ctx0" brushRef="#br0">2989 16668 20 0,'-13'-23'13'0,"3"-1"5"0,10 0 8 0,0 1-9 0,0 23-1 0,0-12-1 0,0 12-4 0,0 12-3 0,0 23-7 0,0 24 1 0,0 12 0 0,10 13-1 0,15-60 0 0,-1-11 3 0,24-73 0 0,11-1-2 0,-11 50 2 0,-37 72-2 0,2 44 1 0,-13-34-2 0,0-21-4 0,12-50-37 0,11-72-72 0</inkml:trace>
  <inkml:trace contextRef="#ctx0" brushRef="#br0">3061 16169 75 0,'0'0'0'0,"-85"-37"18"0,-9 74 0 0,-1 94-9 0,23 82-6 0,72 38-3 0,59 23-3 0,49-60-4 0,22-142-5 0,38-108 6 0,-14-107 4 0,-22-83 7 0,-98-72 7 0,-68 24 19 0,-121 191-14 0,-83 131-19 0,-12 106-23 0,83 14-96 0</inkml:trace>
  <inkml:trace contextRef="#ctx0" brushRef="#br0">13577 16634 70 0,'-13'-13'31'0,"-59"-11"-27"0,96 24 3 0,83 0 5 0,24 0-2 0,-12 0-8 0,-95 12-2 0,-36 13-51 0,12-14-25 0</inkml:trace>
  <inkml:trace contextRef="#ctx0" brushRef="#br0">14981 16395 35 0,'0'-12'15'0,"-36"12"12"0,12 25-19 0,0 69 1 0,13 1-4 0,46-24-2 0,37-46-2 0,-2-50-1 0,2-46-2 0,-35-24 0 0,-50-49 3 0,-34 50 0 0,-13 58-2 0,-23 36 2 0,0 25 0 0,35 34-2 0,37 24 2 0,45 1-2 0,26-37 0 0,95 1-12 0,11-60 4 0,2-24 7 0,-27-24 1 0,-69-11 0 0,-59 23 9 0,-26 25 5 0,-10 34 1 0,-13 62-2 0,13 45-4 0,23 72-3 0,0 25-5 0,23-72-1 0,-11-72 2 0,-1-46 4 0,-11-109 1 0,-11-83-4 0,11-71-3 0,47-1-8 0,2 121 8 0,9 94-2 0,38 82 4 0,-48 38 3 0,-84-24 3 0,-72-24-4 0,14-48-12 0,81-12-70 0,13 0 36 0</inkml:trace>
  <inkml:trace contextRef="#ctx0" brushRef="#br0">15957 16574 51 0,'11'-12'12'0,"62"-24"-6"0,-14-11-4 0,-23-1 0 0,-12 0 2 0,-48 12 8 0,-24 24 0 0,13 35-8 0,-1 27-1 0,23-4-2 0,13-34-1 0,25 24 1 0,34 0-1 0,25-48-1 0,11-12 1 0,-13 12 0 0,-21 48-1 0,-49 12 13 0,-24-13 2 0,12-35-5 0,24-71-7 0,47-1 0 0,12 48-3 0,-23 61-1 0,-24 10 2 0,47-23 0 0,23-24-17 0,26-48-101 0</inkml:trace>
  <inkml:trace contextRef="#ctx0" brushRef="#br0">17565 16061 15 0,'11'-34'26'0,"-11"34"19"0,-11 105-19 0,-1 16-16 0,-1-16-5 0,2-68-3 0,47-49 3 0,47-47-9 0,13 59 1 0,-62 84-1 0,-57-13 5 0,-60-37-1 0,12-34 3 0,23-59 0 0,24 24-1 0,35 35-5 0,25 35 4 0,36-10-2 0,47-14 1 0,-1-59 0 0,-10-11 3 0,-48 34-3 0,-60 50 4 0,-12 34 0 0,0-11 0 0,49-25 0 0,45-10 0 0,-10-49-3 0,-36-23 3 0,-48 23-8 0,-60 24 2 0,0 0 2 0,72 12 0 0,72 0-4 0,58 0 0 0,13 0 4 0,-47 24 0 0,-36 23-1 0,-35-10 0 0,9-14 2 0,38-12 0 0,-14-45 2 0,-45-14-1 0,-48 0-2 0,-61 36-1 0,25 12 1 0,35 24-2 0,72 0 1 0,46-12-2 0,61-24 3 0,13-12 4 0,-37-47-2 0,-83-50 0 0,-36-9-1 0,-12 71-1 0,12 47 0 0,0 71 0 0,-12 73 2 0,-24 22 1 0,24-59-1 0,12-71 2 0,48-36 2 0,46-84-3 0,-9 2-4 0,-63 83-3 0,-68 70 1 0,-15 37 1 0,50-25 5 0,107-48 2 0,46-35-2 0,-34 1-1 0,-85 11-5 0,-82 0-119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4954 4965 9 0,'0'0'5'0,"-25"-12"1"0,25 12-2 0,13 0 8 0,-13 0 1 0,12 0 1 0,-1 36-3 0,2 11-6 0,-1 0 1 0,-1 14-1 0,-11-14-1 0,13 0 0 0,-1-10-1 0,-1-14-1 0,13-12 2 0,0-22-1 0,24-36-2 0,-1-13-1 0,37-35-1 0,-13 11-1 0,13 0-1 0,11-10 3 0,-12 23 2 0,-10 10 3 0,-3 14 2 0,-34 23-3 0,-24 13 0 0,-12 11-1 0,12 11-10 0,47-22-110 0</inkml:trace>
  <inkml:trace contextRef="#ctx0" brushRef="#br0">9218 7775 0 0,'-25'0'1'0,"13"0"6"0,1 0 8 0,-1 0 0 0,12 0-4 0,0 0-7 0,0 12-1 0,12-12-1 0,-1 24 1 0,1 23 2 0,-12-23-1 0,12 12-1 0,1-24-1 0,-2 0-1 0,1-12 1 0,-1 0 0 0,14-12 0 0,-1 0-1 0,11-24 0 0,1-12-1 0,12 14 1 0,-1-3-1 0,-11-10 1 0,12-1 0 0,11 0 0 0,-11 12 0 0,-1 13 2 0,-23-1 2 0,-12 11 2 0,0 2 0 0,0 11-1 0,-12-12-4 0,0 12-5 0,0 0-86 0</inkml:trace>
  <inkml:trace contextRef="#ctx0" brushRef="#br0">905 9918 66 0,'0'0'23'0,"-23"0"-18"0,11 0-4 0,12 13 7 0,-24-2 2 0,-1 1-4 0,-11-12-3 0,-10 11-1 0,-15 13 0 0,-9 12 1 0,10-12 0 0,36 0 2 0,12-24 1 0,12 0-4 0,12 13 3 0,0 8-1 0,0 16 0 0,0-1-2 0,0 23 1 0,0 14 1 0,0 9-2 0,0 12 0 0,1 27-1 0,-2-26 1 0,12-1-1 0,-11 27-2 0,-1-3-1 0,14 13 2 0,-14-12 1 0,14 12 0 0,-13 11-2 0,11 2 4 0,1-1-3 0,-1 12 3 0,2-13 3 0,-14 13-1 0,-11 0-4 0,0-24 2 0,13-24-1 0,-1 12 0 0,-24-24 1 0,12-22 0 0,-24 9-1 0,24 2-3 0,-12-24 2 0,-1-26 1 0,2 14-3 0,11 0 2 0,0-12 0 0,24-13-1 0,12-11 0 0,11 0 0 0,13 1 0 0,-1-2 0 0,13 1 0 0,-14-1 0 0,-9-11 2 0,-13-11 2 0,-13 11 7 0,-23 0 2 0,-11 24-8 0,-1-12-5 0,-12-60-71 0,12-11-54 0</inkml:trace>
  <inkml:trace contextRef="#ctx0" brushRef="#br0">10742 7561 52 0,'-12'0'4'0,"-48"-12"12"0,73 12-11 0,80 0 4 0,50-25 6 0,25 25-9 0,-12-11-4 0,-14-25 0 0,-35 12-9 0,-48-10-36 0,-35 21-16 0</inkml:trace>
  <inkml:trace contextRef="#ctx0" brushRef="#br0">11146 7132 46 0,'-23'48'5'0,"46"107"2"0,61 23-5 0,-14-35 0 0,-45-49-2 0,-1-44-39 0,-24-50 20 0</inkml:trace>
  <inkml:trace contextRef="#ctx0" brushRef="#br0">12563 7049 40 0,'0'0'1'0,"-23"-36"9"0,10 36-10 0,2 12 1 0,-48 72 5 0,-50 46 1 0,3 25-5 0,46-25-1 0,60-22-1 0,72-61 0 0,35-23-1 0,36-36 0 0,-12-59 1 0,-48 12 1 0,-11-12 0 0,-48 0 3 0,-13 46 4 0,-11 71-5 0,0 38-3 0,0 24 1 0,-11-24-3 0,11 0-20 0,-12-38-34 0</inkml:trace>
  <inkml:trace contextRef="#ctx0" brushRef="#br0">12516 7584 110 0,'-36'-35'16'0,"36"10"-11"0,83-9-7 0,37-3 3 0,-13 24-28 0,-12 3-64 0</inkml:trace>
  <inkml:trace contextRef="#ctx0" brushRef="#br0">13338 7168 71 0,'0'0'3'0,"-13"0"10"0,37 96-10 0,-24 46-2 0,0-24 9 0,-11-34 6 0,-2-47-8 0,13-26-3 0,0-59 1 0,0-59-6 0,24 12 2 0,-11 11-1 0,34-11 0 0,1 24-1 0,-13 47 2 0,-11 24 1 0,0 71-2 0,0 36-1 0,0-11 1 0,-14-37-1 0,15-34 2 0,-14-50 4 0,38-58-1 0,-2-12-5 0,13 11 2 0,-12 24-2 0,11 49-1 0,-34 47 0 0,-2 60 1 0,-12 22-1 0,2-23 0 0,-13-35-18 0,0-2-56 0,0-45 16 0</inkml:trace>
  <inkml:trace contextRef="#ctx0" brushRef="#br0">14314 7180 59 0,'0'-12'27'0,"0"24"-4"0,12 59-15 0,-1 24 0 0,-22-1 4 0,-1-33-2 0,12-38-5 0,0-10 1 0,-13-73 0 0,26-35-3 0,-1 0 0 0,35 35-3 0,1 1 0 0,0 23 1 0,-12 24 1 0,-13 72-2 0,1 47 0 0,-12-12-2 0,-1-37 3 0,-11-33-1 0,13-50 6 0,23-46-3 0,22-47-1 0,14 35-2 0,1 47 1 0,-14 24-2 0,-12 83 0 0,-23 25 1 0,0 11-1 0,-24-36 1 0,-12-35-1 0,12-13 2 0,0-46-40 0,0-13-76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1537 5393 35 0,'-11'-11'3'0,"-26"-37"11"0,13 23-9 0,24 25-4 0,12 13-1 0,0 58 2 0,0 0 3 0,0 13-4 0,12-47 1 0,11-14 2 0,49-46 2 0,22-48 2 0,50-13 1 0,10-24-4 0,-11 1 0 0,-12 36 1 0,-73 23 4 0,-70 48-2 0,-46 0-8 0,-2 48-51 0,48-38-3 0</inkml:trace>
  <inkml:trace contextRef="#ctx0" brushRef="#br0">1489 7989 72 0,'-12'0'3'0,"-24"0"1"0,48 37-4 0,61-14-1 0,9 0 3 0,0-35-1 0,15-59 3 0,69-47 1 0,49-37 4 0,-49 23-2 0,-82 61-2 0,-71 59-3 0,-13 12-26 0,0 48-49 0</inkml:trace>
  <inkml:trace contextRef="#ctx0" brushRef="#br0">1406 10191 38 0,'0'0'0'0,"-12"-11"9"0,24 35-8 0,23 11-1 0,25-23 2 0,11-24 2 0,36-59 5 0,60-61-2 0,12-10 2 0,-72 58-4 0,-71 50-3 0,-24 34-1 0,0-13-25 0,10 60-37 0</inkml:trace>
  <inkml:trace contextRef="#ctx0" brushRef="#br0">1227 12942 58 0,'-25'-24'12'0,"25"24"-12"0,13 0-2 0,23 36 2 0,-13 12 4 0,1 0-1 0,-11-48-2 0,34-48 1 0,36-25-3 0,23-45-1 0,15-24 2 0,9-13 3 0,2 34 0 0,-73 50 3 0,-23 60-1 0,-36 22-3 0,0 2-14 0,-12-13-68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20590 2738 7 0,'0'-12'4'0,"-24"-22"10"0,12-3-6 0,12 1-1 0,12 25 3 0,12 11 0 0,-14 23-4 0,3 49-2 0,-13 35-1 0,0 12-2 0,0-12 0 0,0-24 0 0,0-24 1 0,-13-22 0 0,13-3 0 0,13-21 2 0,35-1 0 0,12-24 0 0,47-22-1 0,12 9 0 0,-83 13-3 0,-25 12 2 0,1-13-69 0,-1 13 35 0</inkml:trace>
  <inkml:trace contextRef="#ctx0" brushRef="#br0">21423 3107 11 0,'0'-11'2'0,"0"-12"3"0,0-14 3 0,0 1 2 0,-12 13-4 0,12 11-4 0,-12-12 0 0,-12 1 1 0,-12 10-1 0,-11 1 2 0,-1 12 1 0,13 25-2 0,-14 22-2 0,13 11 0 0,14 15-2 0,22-14 1 0,12-11 1 0,23-36 3 0,12-36 0 0,13-48-2 0,-11 13-2 0,-38 35 1 0,1 24 0 0,-1 12 1 0,2 13 1 0,10 9-1 0,1 14-1 0,12-12 0 0,0-12-7 0,23-11-44 0,-35-26 22 0</inkml:trace>
  <inkml:trace contextRef="#ctx0" brushRef="#br0">21816 2453 13 0,'0'-12'11'0,"-36"-24"4"0,24 24-9 0,12 48 3 0,0 83 5 0,12 25-8 0,0-2-4 0,0-47 0 0,0-59-1 0,0-24 5 0,25-60-3 0,-3 12-3 0,14 36-1 0,-12 48 0 0,-12 0 1 0,-48-14 1 0,-37-34 5 0,15-23 0 0,22 0-5 0,24 23-4 0,24 12-41 0,-1 22-8 0</inkml:trace>
  <inkml:trace contextRef="#ctx0" brushRef="#br0">22280 2763 12 0,'0'-25'9'0,"0"-10"1"0,12-1-4 0,0 36 3 0,0 0-3 0,-12 71 2 0,12 13-4 0,-12-13-1 0,0-23-2 0,0-12 1 0,0-24 0 0,12-12 2 0,24-37-3 0,-12 3 0 0,22 9-2 0,-10 37 1 0,24 24 0 0,-13-12 0 0,-11-24 2 0,-11-36 1 0,-14-25 1 0,1-33-1 0,0 70 0 0,-12 37-1 0,0 21 0 0,49 16-4 0,21-29 3 0,38-31-3 0,22-38 0 0,-46-12 1 0,-25 13 1 0,-59-1-1 0,0 12 2 0,-11 1-2 0,-14-1 1 0,-11 36 0 0,-11 48 1 0,-13 35-2 0,24 1 3 0,25-25-2 0,58-34 1 0,13-50 1 0,12-23-1 0,-48 37-3 0,-48 34 3 0,24 38-1 0,24-27 1 0,23-34 0 0,38-47 0 0,-3-24-3 0,-11-25 1 0,-35 37 0 0,-36 22 1 0,0-10 1 0,0 10 2 0,-12 16-3 0,-1 8 0 0,-21 26 0 0,10 8 1 0,24 4-4 0,24 11 2 0,35-13 0 0,-23 14 0 0,0 22 1 0,-36 0 1 0,11-22 0 0,49-37-1 0,46-37-3 0,26-34 2 0,-1-60 5 0,-83 60-2 0,-84 59 2 0,-24 48 0 0,24 71-5 0,72-12 3 0,60-48 0 0,23-35-1 0,-48-47 1 0,-59 11-4 0,-35 24-23 0,-61 24-39 0,60-12 50 0</inkml:trace>
  <inkml:trace contextRef="#ctx0" brushRef="#br0">20672 3835 83 0,'-47'-13'4'0,"0"-24"8"0,166-9-7 0,190-50 6 0,215-11-3 0,167 0-7 0,12 0-5 0,-144 24 1 0,-178 35 5 0,-166 24 12 0,-168 1 4 0,-47-2-9 0,-12 13-8 0,24 12-70 0,0-23-13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16816 8501 1 0,'0'0'0'0,"-25"-23"5"0,13-2-3 0,12 2-1 0,-12 11 3 0,0 12 1 0,0 12 7 0,-12-1 2 0,24 1-4 0,24-12-3 0,24 0-3 0,23 0 0 0,13 0 1 0,11 0-1 0,0 0-2 0,23 0 0 0,25 0 0 0,13-12 1 0,-1 12 0 0,-12-11-1 0,11 11 0 0,25-12 1 0,11 12-2 0,25-11 0 0,-14 11 0 0,27 0-2 0,-26 11 2 0,0-11 0 0,-23 0-1 0,12 0-1 0,-13 0 2 0,0 0 0 0,1 0-1 0,-24-11 0 0,-12 11-1 0,0 0 2 0,0 0-1 0,-12-13 1 0,-36 13-1 0,-23 13 2 0,-25-2-2 0,2 1 2 0,-38-1 0 0,-11-11 2 0,0 0-2 0,-36-11-12 0,24-12-88 0</inkml:trace>
  <inkml:trace contextRef="#ctx0" brushRef="#br0">2132 12883 8 0,'-48'-12'17'0,"-23"12"-12"0,-1-13 6 0,36-10 1 0,2 12 3 0,9 22-11 0,-11 1 2 0,13-1 6 0,23 2 0 0,23-1-3 0,38-12-1 0,57 0-1 0,25-12-1 0,36-1 0 0,-2 13-1 0,15-11-1 0,-2-1-1 0,-12 12 0 0,13 0 0 0,12-11 1 0,34-2 1 0,-10 1-3 0,11 0 3 0,13 12-4 0,-1-13 1 0,-12 26 1 0,-24-13 0 0,-35 12-3 0,-36 0 0 0,-24-12 1 0,-12 0 2 0,-36 0-1 0,-35 13 3 0,-24-13 1 0,-12-13 6 0,-24-11-14 0,0 1-168 0</inkml:trace>
  <inkml:trace contextRef="#ctx0" brushRef="#br0">2452 9251 25 0,'-10'0'4'0,"-14"-11"1"0,24 11 1 0,0-13-2 0,0 13 7 0,0 0-5 0,34 24-1 0,39-24-2 0,46 12-1 0,24-12-1 0,-12 0 0 0,-24 11-1 0,12 2 0 0,12-26 0 0,12 2 2 0,-25-1-2 0,-22 1 2 0,-60-2 4 0,-25 13 8 0,-22-12-8 0,11 12-8 0,-12-35-95 0</inkml:trace>
  <inkml:trace contextRef="#ctx0" brushRef="#br0">22542 3727 27 0,'-11'-47'12'0,"-1"34"-7"0,24 13-3 0,10 60 0 0,-22 35 9 0,13 36 2 0,10 0-4 0,2-49-4 0,-14-45-1 0,2-24-27 0,10-50-44 0</inkml:trace>
  <inkml:trace contextRef="#ctx0" brushRef="#br0">22697 3358 10 0,'-47'-48'4'0,"-72"-13"12"0,23 61-10 0,-23 50 2 0,24 32 1 0,0 62-2 0,47 34-4 0,35 12 0 0,85 1-1 0,12-25 1 0,35-45-1 0,23-16 2 0,1-68-1 0,-59-26-2 0,-12-11 1 0,94-82 1 0,0-62-2 0,-22-22 0 0,-73 11 2 0,-48 13 2 0,-69-13-1 0,-38-37 4 0,-35 85 10 0,-36 59-7 0,-71 73-9 0,-49 58-15 0,98-24-104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14385 8370 12 0,'-12'-13'28'0,"24"2"-14"0,0-1-9 0,12 12 1 0,0 36 3 0,13 12-6 0,-26 12 0 0,1-13-32 0,-1-10-20 0</inkml:trace>
  <inkml:trace contextRef="#ctx0" brushRef="#br0">14482 8977 13 0,'0'0'0'0,"0"48"13"0,34 12-14 0,-22-37-21 0</inkml:trace>
  <inkml:trace contextRef="#ctx0" brushRef="#br0">14624 9537 1 0,'0'0'0'0,"0"59"1"0,11-11-3 0</inkml:trace>
  <inkml:trace contextRef="#ctx0" brushRef="#br0">14659 9881 2 0,'0'0'0'0,"-47"61"3"0,23 22-8 0</inkml:trace>
  <inkml:trace contextRef="#ctx0" brushRef="#br0">14564 10346 3 0,'-25'48'5'0,"38"25"-12"0</inkml:trace>
  <inkml:trace contextRef="#ctx0" brushRef="#br0">14552 10919 56 0,'-13'0'9'0,"-57"59"-5"0,70 37-52 0,0-73 29 0</inkml:trace>
  <inkml:trace contextRef="#ctx0" brushRef="#br0">14397 11656 16 0,'-60'72'0'0,"49"36"-15"0</inkml:trace>
  <inkml:trace contextRef="#ctx0" brushRef="#br0">14350 12133 9 0,'0'0'0'0,"-60"34"17"0,24 27-19 0,25 10-17 0,11-59 15 0</inkml:trace>
  <inkml:trace contextRef="#ctx0" brushRef="#br0">14207 12406 12 0,'-60'24'39'0,"-23"36"-18"0,34-2-26 0,49-21-58 0</inkml:trace>
  <inkml:trace contextRef="#ctx0" brushRef="#br0">12480 10107 55 0,'-60'-34'21'0,"49"10"-10"0,46 11-11 0,37 38-3 0,-48 34-16 0,-12 12-9 0,-12 13 13 0,11-1-7 0</inkml:trace>
  <inkml:trace contextRef="#ctx0" brushRef="#br0">12693 10488 4 0,'25'13'12'0,"-25"24"-8"0,36 22-6 0,-12-36-16 0</inkml:trace>
  <inkml:trace contextRef="#ctx0" brushRef="#br0">12885 10775 9 0,'0'0'3'0,"-36"73"5"0,36 9-17 0,12-70 1 0</inkml:trace>
  <inkml:trace contextRef="#ctx0" brushRef="#br0">12980 11311 6 0,'0'12'4'0,"0"12"-12"0</inkml:trace>
  <inkml:trace contextRef="#ctx0" brushRef="#br0">13017 11823 34 0,'0'0'0'0,"-49"95"-33"0</inkml:trace>
  <inkml:trace contextRef="#ctx0" brushRef="#br0">12992 12418 54 0,'-12'12'17'0,"-47"72"-18"0,71-25-38 0,11-47 21 0,-35 1 19 0,-24-2-1 0,0 12-14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989 4727 36 0,'-12'-36'10'0,"1"13"6"0,22 23-9 0,1 47 2 0,12 48 7 0,-1 0-6 0,13 1-2 0,-12-48-2 0,12-14-5 0,-12-21-31 0,-14-37-46 0</inkml:trace>
  <inkml:trace contextRef="#ctx0" brushRef="#br0">1084 4476 34 0,'0'0'0'0,"-71"-59"17"0,24 34-10 0,10 25-6 0,1 37-2 0,0 47 2 0,-23 34 2 0,35 14 2 0,13 10 0 0,22 2 3 0,61-39-5 0,59-21-1 0,24-47 1 0,-13-26-1 0,-118-11-2 0,119-48 5 0,-47-23 0 0,-50-47 5 0,-21-37-3 0,-25-24 1 0,-36 24-1 0,-23 24 6 0,-48 73-2 0,-61 21-7 0,-70 49-3 0,-35 59-3 0,47 48-126 0</inkml:trace>
  <inkml:trace contextRef="#ctx0" brushRef="#br0">4656 5430 12 0,'0'0'0'0,"-36"0"9"0,25 11-5 0,11-11 4 0,0 0 15 0,0 0-3 0,11 0-1 0,25-11-11 0,0-2 3 0,0 13-1 0,12 0-6 0,-13 0-2 0,1 13 2 0,24-13-2 0,-13 0 2 0,13 0-1 0,-1 11 2 0,1-11-4 0,23 0 0 0,-11 12 1 0,-14 12 0 0,-33-24 3 0,-14 12 3 0,-11-12-2 0,13 12-2 0,-13-12-2 0,12 0-17 0,-12 0-143 0</inkml:trace>
  <inkml:trace contextRef="#ctx0" brushRef="#br0">6407 5572 11 0,'-36'0'6'0,"1"0"6"0,11 0-7 0,-1-12 2 0,14 0 11 0,11 12-8 0,24 0-6 0,12 0-2 0,22 0-1 0,-9 0 1 0,10 12 0 0,12-12 1 0,1-12 0 0,0 12-3 0,-14 0 1 0,-22 12 2 0,24-12-1 0,0 12-2 0,-1-12 2 0,-11 13-1 0,0-13 1 0,-24 0 4 0,-1 0 6 0,0 0-4 0,-10 0 1 0,-1-13-8 0,-1 1-25 0,2 0-73 0</inkml:trace>
  <inkml:trace contextRef="#ctx0" brushRef="#br0">7967 5453 12 0,'-36'0'8'0,"24"0"3"0,0 0 5 0,0 0 19 0,12 0-16 0,12 0-13 0,12 11-1 0,36-11-2 0,10-11 1 0,15-1-2 0,9 1 1 0,-10 11 0 0,-12 0-1 0,11 0 1 0,0 0-1 0,-24 0-1 0,-10 0 1 0,-14 0 1 0,1-13 0 0,0 1 0 0,-24 12 1 0,-12 0 0 0,0 0 2 0,-12-12-16 0,12-11-132 0</inkml:trace>
  <inkml:trace contextRef="#ctx0" brushRef="#br0">16671 5346 5 0,'-36'-12'4'0,"-11"-13"-1"0,23 2 0 0,1 0 8 0,23 11 0 0,23 24-9 0,37-12 0 0,23 0-2 0,37 0 2 0,33 12 1 0,15-12-1 0,35 0 0 0,35-12 0 0,12 0 0 0,11-1-2 0,-10 2 4 0,-13-1 1 0,-12 12 0 0,-11-11-2 0,-13 11 2 0,12 0 1 0,-23 11-1 0,-1-11-3 0,1 0 3 0,-36 12-2 0,-12-1 0 0,-36-11-1 0,-12 0 2 0,-47 0 5 0,-24 0 7 0,-24 0 1 0,0 0-7 0,-12-11-7 0,-12 11-2 0,-24-23-136 0</inkml:trace>
  <inkml:trace contextRef="#ctx0" brushRef="#br0">16362 6347 55 0,'-24'-13'14'0,"24"13"-11"0,72 13-2 0,59-2 0 0,35 1 8 0,36-1-1 0,37 2-4 0,71-26-1 0,71 2-2 0,12-1-1 0,12 1 3 0,-37 11-3 0,-10 0 6 0,10-13 7 0,-69 26-5 0,-74-2-4 0,13 1-2 0,-95-12 8 0,-34 11-1 0,-3-11-4 0,-10 0-2 0,-26 0 0 0,-57-11-58 0,-26-12-33 0</inkml:trace>
  <inkml:trace contextRef="#ctx0" brushRef="#br0">16505 7453 20 0,'-13'-13'5'0,"-45"-33"2"0,34 34-2 0,36-12-3 0,0 1 20 0,-12 10 3 0,0 26-14 0,35-13-1 0,37 11-5 0,58 1-2 0,72-1-1 0,25 2-1 0,24-1-1 0,10 0 2 0,2 1 0 0,22-2-1 0,25-11 2 0,10 0-1 0,-21-11-3 0,-25 11 3 0,-36 11 1 0,-36-11-3 0,-35 10 1 0,-48-10 1 0,-47 0 1 0,-48 0 5 0,-12 0 1 0,-12 0 0 0,-12 0-5 0,0-10-3 0,0-1-57 0,-12-2-45 0</inkml:trace>
  <inkml:trace contextRef="#ctx0" brushRef="#br0">16648 8738 15 0,'-47'-11'15'0,"10"22"-13"0,26-11 5 0,22-23 1 0,13 23-2 0,23-11-1 0,25 11-4 0,24 0 1 0,47-12-1 0,47 0-1 0,25-12 0 0,23 12 2 0,12 1-2 0,-12-2 0 0,12 1 1 0,-12-13 0 0,0 15-1 0,-23 10-1 0,-26 0 1 0,-57 0 1 0,-37 0 0 0,-47 0 9 0,-12 0 0 0,-25 0-5 0,2 0-1 0,-13-11-4 0,-24-2-88 0</inkml:trace>
  <inkml:trace contextRef="#ctx0" brushRef="#br0">20042 13515 40 0,'-12'-50'16'0,"24"27"-12"0,12-1 3 0,-12 0 20 0,-12 24-11 0,0 12-8 0,0 24-6 0,11 12 0 0,1-2-1 0,12 27 0 0,12-2-1 0,0-23 1 0,11-24-1 0,13-24 3 0,36-36-2 0,34-23 1 0,12-25-1 0,-10 13 1 0,-25 11 2 0,-12 12 2 0,-35 14-1 0,-24 9 1 0,-24 13-2 0,-12-1-1 0,0 13-3 0,0-11-12 0,0 11-88 0,0 0 60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14290 9395 57 0,'-60'-25'22'0,"73"25"-12"0,153-46-6 0,107-4-3 0,38 3 5 0,-73 12 3 0,-131 23-5 0,-95 12-45 0,-12 12-24 0</inkml:trace>
  <inkml:trace contextRef="#ctx0" brushRef="#br0">16564 10025 29 0,'-23'0'8'0,"10"0"-4"0,13 0-2 0,0 11 2 0,0-11 3 0,0 0 4 0,49-11-2 0,22-12-3 0,36-14-4 0,24 14 1 0,-12-13 0 0,-24 11 5 0,-23 14 9 0,-36-1-6 0,-24 1-4 0,-12 11-4 0</inkml:trace>
  <inkml:trace contextRef="#ctx0" brushRef="#br0">16601 10704 37 0,'-13'0'8'0,"-22"0"-2"0,23 12-4 0,12-1 5 0,-13 26 7 0,49-26-6 0,60 1-1 0,81-72 0 0,51 1-1 0,-14 0 10 0,-71 11 6 0,-119 25-9 0,-37 10-16 0,-10 26-120 0</inkml:trace>
  <inkml:trace contextRef="#ctx0" brushRef="#br0">15981 11513 0 0,'-13'0'6'0,"13"0"-1"0,-11-12 15 0,-1 12 0 0,12 0-14 0,0 0-7 0,12 25 1 0,-12 22 0 0,0 1-1 0,0-1 2 0,11-23-2 0,14-24 5 0,23-11-3 0,11-39 0 0,24-8-1 0,1 11 2 0,-25-1 4 0,-11 12 4 0,-12-1-9 0,-12 26-51 0</inkml:trace>
  <inkml:trace contextRef="#ctx0" brushRef="#br0">17374 16216 9 0,'0'-47'11'0,"23"-49"13"0,2 13 1 0,-1 36-6 0,-24 58-9 0,0 96-1 0,-36 72-1 0,0-24-4 0,13-48-1 0,-1-59-1 0,12-48 3 0,0-71-3 0,36-73-1 0,23 2-1 0,1-13 2 0,-1 12-1 0,13 48 0 0,-13 59-1 0,1 84 1 0,0 94 1 0,-12 36 2 0,0-34-3 0,-2-49 1 0,15-35-15 0,-13-37-76 0,-36-23 56 0</inkml:trace>
  <inkml:trace contextRef="#ctx0" brushRef="#br0">17422 16335 48 0,'-12'0'9'0,"-24"0"18"0,72-23 1 0,71-13-16 0,48-12-9 0,-13 13-44 0,-71 23-32 0</inkml:trace>
  <inkml:trace contextRef="#ctx0" brushRef="#br0">18398 16014 37 0,'0'-48'25'0,"24"13"-9"0,-1 10 3 0,-34 25-7 0,-49 25-5 0,-12 10-3 0,26 13-4 0,34 11 0 0,34 0 1 0,50 12-2 0,1-10 1 0,-50-13 1 0,-70-25 1 0,-49 13-1 0,25-24-3 0,47-48-66 0,36 24 21 0</inkml:trace>
  <inkml:trace contextRef="#ctx0" brushRef="#br0">18637 15764 50 0,'0'-13'4'0,"0"-46"28"0,12 47-10 0,-12 96-12 0,0 71-4 0,0-1-2 0,0-34-2 0,0-73 0 0,0-34 1 0,34-73-1 0,39-35-1 0,-3 11 0 0,-21 36 0 0,-49 36-1 0,-36 72 0 0,12 11 0 0,12 1-1 0,48-26 2 0,47-9 0 0,0-24 1 0,1-38-16 0,23-34-104 0</inkml:trace>
  <inkml:trace contextRef="#ctx0" brushRef="#br0">20400 15657 65 0,'0'-24'9'0,"-13"0"34"0,13 155-17 0,0 48-16 0,13-13-8 0,10-58-1 0,-23-61-37 0,-12-94-65 0</inkml:trace>
  <inkml:trace contextRef="#ctx0" brushRef="#br0">20232 15609 77 0,'-95'-24'28'0,"106"12"-8"0,109 60-8 0,82 59-6 0,-23 37-5 0,-120-2 4 0,-142-35 1 0,-72-47-2 0,60-38-26 0,83-68-68 0,24 21 48 0</inkml:trace>
  <inkml:trace contextRef="#ctx0" brushRef="#br0">20578 15966 22 0,'47'-35'31'0,"36"-49"18"0,13 59-23 0,-13 62-13 0,-35 70-4 0,-48 0-4 0,0-23-3 0,-12-48-24 0,-12-48-101 0</inkml:trace>
  <inkml:trace contextRef="#ctx0" brushRef="#br0">20887 15633 81 0,'-36'-12'18'0,"13"0"-6"0,82 12-42 0,-23 12-32 0</inkml:trace>
  <inkml:trace contextRef="#ctx0" brushRef="#br0">21459 15646 28 0,'0'0'13'0,"-12"-25"38"0,-48 37-26 0,-47 47-6 0,48 13-12 0,94-1-7 0,73 13-1 0,-25-1 0 0,-71-24 3 0,-132-22 3 0,2-26-4 0,118-82-71 0,35 47 7 0</inkml:trace>
  <inkml:trace contextRef="#ctx0" brushRef="#br0">21566 15441 39 0,'0'-22'14'0,"24"-98"21"0,23 73 1 0,-23 60-20 0,-1 117-6 0,26 60-4 0,-26-11-2 0,-11-60 2 0,-12-71-2 0,0-48 4 0,36-109-7 0,25 27 0 0,-27 70-2 0,-22 72 0 0,36 11 2 0,12-24 1 0,22-47-4 0,27-34-38 0,-27-26-89 0</inkml:trace>
  <inkml:trace contextRef="#ctx0" brushRef="#br0">22816 15550 21 0,'-12'-36'28'0,"-11"0"-2"0,-24-11 1 0,10 23-6 0,-10 0-14 0,11 24-4 0,0 0-3 0,-23 24 2 0,-1 23 0 0,1 1 0 0,11 35-1 0,12 1 2 0,24-13-3 0,12-35 2 0,48-36 4 0,46-48-3 0,13-23-1 0,-22 60-1 0,-26 34 3 0,12 12-3 0,1-22 3 0,22-50-1 0,-22-10-3 0,-36 35-16 0,-23 12-118 0</inkml:trace>
  <inkml:trace contextRef="#ctx0" brushRef="#br0">17506 17216 55 0,'-96'-12'10'0,"13"1"17"0,59 11-2 0,154-60-14 0,145 1-4 0,46 11-9 0,72-35-111 0</inkml:trace>
  <inkml:trace contextRef="#ctx0" brushRef="#br0">20470 16574 46 0,'-119'10'35'0,"-35"27"1"0,-13-1-8 0,95-25-14 0,132-34-9 0,213-38-3 0,251-21-2 0,132 11 0 0,-62 11-2 0,-188 13 10 0,-227 10 11 0,-179 3-3 0,-97 9-17 0,-33 0-173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2" name="Google Shape;1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e037327a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e037327a48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g2e037327a48_0_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622ac80d2b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174" name="Google Shape;1174;g2622ac80d2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180" name="Google Shape;1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622ac80d2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190" name="Google Shape;1190;g2622ac80d2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198" name="Google Shape;1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208" name="Google Shape;1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213" name="Google Shape;12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237" name="Google Shape;12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245" name="Google Shape;1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254" name="Google Shape;12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8" name="Google Shape;1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262" name="Google Shape;1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270" name="Google Shape;12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278" name="Google Shape;1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288" name="Google Shape;12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1" name="Google Shape;1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316" name="Google Shape;13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327" name="Google Shape;132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9" name="Google Shape;1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344" name="Google Shape;13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5" name="Google Shape;135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6" name="Google Shape;111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2" name="Google Shape;13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8" name="Google Shape;138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405" name="Google Shape;14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450" name="Google Shape;14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528" name="Google Shape;15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534" name="Google Shape;153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574" name="Google Shape;15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80" name="Google Shape;1580;p3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581" name="Google Shape;1581;p3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609" name="Google Shape;16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757" name="Google Shape;175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3" name="Google Shape;1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842" name="Google Shape;18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849" name="Google Shape;184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55" name="Google Shape;1855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6" name="Google Shape;1856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1857" name="Google Shape;1857;p3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4" name="Google Shape;186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1" name="Google Shape;187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878" name="Google Shape;187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884" name="Google Shape;188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899" name="Google Shape;189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892" name="Google Shape;189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906" name="Google Shape;190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0" name="Google Shape;1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916" name="Google Shape;19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22" name="Google Shape;1922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923" name="Google Shape;1923;p4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Lecture-1</a:t>
            </a: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4" name="Google Shape;1924;p4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930" name="Google Shape;193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5" name="Google Shape;19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1" name="Google Shape;19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7" name="Google Shape;194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5" name="Google Shape;195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5" name="Google Shape;197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7" name="Google Shape;1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143" name="Google Shape;1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0" name="Google Shape;115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/>
          </a:p>
          <a:p>
            <a:pPr marL="800100" lvl="1" indent="-342900" algn="l" rtl="0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Machine Learning, Tom Mitchell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Read Chapter 1, 2 – Introduction to Machine Learning, 2</a:t>
            </a:r>
            <a:r>
              <a:rPr lang="en-US" sz="1800" baseline="30000"/>
              <a:t>nd</a:t>
            </a:r>
            <a:r>
              <a:rPr lang="en-US" sz="1800"/>
              <a:t> edition, Ethem Alpaydin</a:t>
            </a:r>
            <a:endParaRPr/>
          </a:p>
        </p:txBody>
      </p:sp>
      <p:sp>
        <p:nvSpPr>
          <p:cNvPr id="1151" name="Google Shape;1151;p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1152" name="Google Shape;1152;p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158" name="Google Shape;1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4.xml" 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5.xml" 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5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6.xml" 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6.xml" 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7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7.xml" 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Google Shape;18;p5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" name="Google Shape;19;p5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" name="Google Shape;20;p5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" name="Google Shape;25;p5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" name="Google Shape;26;p5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" name="Google Shape;27;p5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7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8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3" name="Google Shape;143;p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4" name="Google Shape;144;p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5" name="Google Shape;145;p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6" name="Google Shape;146;p8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47" name="Google Shape;147;p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" name="Google Shape;148;p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50" name="Google Shape;150;p87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7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7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87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5" name="Google Shape;155;p87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1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99" name="Google Shape;999;p14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00" name="Google Shape;1000;p1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1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1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14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06" name="Google Shape;1006;p1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07" name="Google Shape;1007;p14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08" name="Google Shape;1008;p14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09" name="Google Shape;1009;p1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1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1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4" name="Google Shape;1014;p1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1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1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1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4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14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4" name="Google Shape;1024;p14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25" name="Google Shape;1025;p1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1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4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14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Google Shape;1031;p14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2" name="Google Shape;1032;p1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1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1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14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8" name="Google Shape;1038;p1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1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1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4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4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4" name="Google Shape;1044;p1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1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1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8"/>
          <p:cNvSpPr txBox="1">
            <a:spLocks noGrp="1"/>
          </p:cNvSpPr>
          <p:nvPr>
            <p:ph type="title"/>
          </p:nvPr>
        </p:nvSpPr>
        <p:spPr>
          <a:xfrm>
            <a:off x="1963229" y="90170"/>
            <a:ext cx="5217541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8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8" name="Google Shape;158;p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9" name="Google Shape;159;p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0" name="Google Shape;160;p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61" name="Google Shape;161;p8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62" name="Google Shape;162;p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3" name="Google Shape;163;p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4" name="Google Shape;164;p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65" name="Google Shape;165;p88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8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4" name="Google Shape;1064;p1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7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17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7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175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7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17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7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17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79" name="Google Shape;1079;p17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17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3" name="Google Shape;1083;p17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84" name="Google Shape;1084;p17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5" name="Google Shape;1085;p17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8" name="Google Shape;1088;p18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89" name="Google Shape;1089;p18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18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93" name="Google Shape;1093;p18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18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89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171" name="Google Shape;171;p89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2" name="Google Shape;172;p89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3" name="Google Shape;173;p89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74" name="Google Shape;174;p89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9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89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18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0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0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1" name="Google Shape;181;p90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2" name="Google Shape;182;p90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3" name="Google Shape;183;p90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0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0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90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61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8" name="Google Shape;208;p61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6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12" name="Google Shape;212;p6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3" name="Google Shape;213;p6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4" name="Google Shape;214;p6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5" name="Google Shape;215;p62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6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17" name="Google Shape;217;p6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8" name="Google Shape;218;p6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9" name="Google Shape;219;p6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20" name="Google Shape;220;p6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21" name="Google Shape;221;p6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2" name="Google Shape;222;p6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3" name="Google Shape;223;p6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24" name="Google Shape;224;p6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6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4_Title and Conten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28" name="Google Shape;228;p6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29" name="Google Shape;229;p6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6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6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2" name="Google Shape;232;p67" descr="Picture 7.png"/>
          <p:cNvPicPr preferRelativeResize="0"/>
          <p:nvPr/>
        </p:nvPicPr>
        <p:blipFill rotWithShape="1">
          <a:blip r:embed="rId2">
            <a:alphaModFix/>
          </a:blip>
          <a:srcRect l="1923" b="5333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6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34" name="Google Shape;234;p6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6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38" name="Google Shape;238;p6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6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6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6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46" name="Google Shape;246;p7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47" name="Google Shape;247;p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8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2" name="Google Shape;252;p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3" name="Google Shape;253;p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5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5" name="Google Shape;35;p5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" name="Google Shape;36;p5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" name="Google Shape;37;p5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8" name="Google Shape;38;p58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5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0" name="Google Shape;40;p5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" name="Google Shape;41;p5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" name="Google Shape;42;p5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43" name="Google Shape;43;p5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4" name="Google Shape;44;p5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" name="Google Shape;45;p5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6" name="Google Shape;46;p5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7" name="Google Shape;47;p5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92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8" name="Google Shape;258;p92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93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3" name="Google Shape;263;p93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9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8" name="Google Shape;268;p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9" name="Google Shape;269;p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9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3" name="Google Shape;273;p9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4" name="Google Shape;274;p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75" name="Google Shape;275;p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76" name="Google Shape;276;p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9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0" name="Google Shape;280;p9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1" name="Google Shape;281;p9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2" name="Google Shape;282;p9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3" name="Google Shape;283;p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84" name="Google Shape;284;p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85" name="Google Shape;285;p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88" name="Google Shape;288;p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89" name="Google Shape;289;p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9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3" name="Google Shape;293;p9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4" name="Google Shape;294;p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5" name="Google Shape;295;p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6" name="Google Shape;296;p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9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9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1" name="Google Shape;301;p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02" name="Google Shape;302;p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03" name="Google Shape;303;p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10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10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08" name="Google Shape;308;p1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09" name="Google Shape;309;p1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10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10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4" name="Google Shape;314;p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5" name="Google Shape;315;p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5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2" name="Google Shape;52;p5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53;p5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" name="Google Shape;54;p5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55" name="Google Shape;55;p59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7" name="Google Shape;57;p5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" name="Google Shape;58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" name="Google Shape;59;p5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0" name="Google Shape;60;p5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1" name="Google Shape;61;p5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" name="Google Shape;62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5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4" name="Google Shape;64;p5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6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25" name="Google Shape;325;p6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6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6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8" name="Google Shape;328;p64" descr="Picture 7.png"/>
          <p:cNvPicPr preferRelativeResize="0"/>
          <p:nvPr/>
        </p:nvPicPr>
        <p:blipFill rotWithShape="1">
          <a:blip r:embed="rId2">
            <a:alphaModFix/>
          </a:blip>
          <a:srcRect l="1923" b="5333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6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30" name="Google Shape;330;p6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6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6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6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34" name="Google Shape;334;p6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6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6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6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0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2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2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102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02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02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02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102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0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1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0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0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0" name="Google Shape;370;p10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1" name="Google Shape;371;p1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0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7" name="Google Shape;377;p10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78" name="Google Shape;378;p10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9" name="Google Shape;379;p10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0" name="Google Shape;380;p10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0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0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0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5" name="Google Shape;395;p1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6" name="Google Shape;396;p1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1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Google Shape;69;p81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" name="Google Shape;70;p81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1" name="Google Shape;71;p81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1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1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1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1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3" name="Google Shape;403;p1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1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1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1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6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27" name="Google Shape;427;p6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0" name="Google Shape;430;p66" descr="Picture 7.png"/>
          <p:cNvPicPr preferRelativeResize="0"/>
          <p:nvPr/>
        </p:nvPicPr>
        <p:blipFill rotWithShape="1">
          <a:blip r:embed="rId2">
            <a:alphaModFix/>
          </a:blip>
          <a:srcRect l="1923" b="5333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32" name="Google Shape;432;p6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6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36" name="Google Shape;436;p6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6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6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1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1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1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114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1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1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14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114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1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1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1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2" name="Google Shape;472;p1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3" name="Google Shape;473;p1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1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9" name="Google Shape;479;p1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0" name="Google Shape;480;p1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1" name="Google Shape;481;p1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2" name="Google Shape;482;p1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82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2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82" descr="Picture 7.png"/>
          <p:cNvPicPr preferRelativeResize="0"/>
          <p:nvPr/>
        </p:nvPicPr>
        <p:blipFill rotWithShape="1">
          <a:blip r:embed="rId3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2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82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p82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p82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82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2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97" name="Google Shape;497;p1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98" name="Google Shape;498;p1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1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5" name="Google Shape;505;p1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1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1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1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" name="Google Shape;511;p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1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p1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1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p6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29" name="Google Shape;529;p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2" name="Google Shape;532;p69" descr="Picture 7.png"/>
          <p:cNvPicPr preferRelativeResize="0"/>
          <p:nvPr/>
        </p:nvPicPr>
        <p:blipFill rotWithShape="1">
          <a:blip r:embed="rId2">
            <a:alphaModFix/>
          </a:blip>
          <a:srcRect l="1923" b="5333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6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34" name="Google Shape;534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" name="Google Shape;537;p6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38" name="Google Shape;538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6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6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26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26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26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26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126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2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26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26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2" name="Google Shape;552;p126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1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1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2" name="Google Shape;562;p1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1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83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8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8" name="Google Shape;88;p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" name="Google Shape;89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" name="Google Shape;90;p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1" name="Google Shape;91;p8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2" name="Google Shape;92;p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" name="Google Shape;93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4" name="Google Shape;94;p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5" name="Google Shape;95;p8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7" name="Google Shape;97;p83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8" name="Google Shape;98;p83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2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12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68" name="Google Shape;568;p1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4" name="Google Shape;574;p1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5" name="Google Shape;575;p1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13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1" name="Google Shape;581;p13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82" name="Google Shape;582;p13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3" name="Google Shape;583;p13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84" name="Google Shape;584;p1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1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9" name="Google Shape;599;p1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0" name="Google Shape;600;p1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1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7" name="Google Shape;607;p1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1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3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p1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3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9" name="Google Shape;619;p1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1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1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0" name="Google Shape;630;p7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31" name="Google Shape;631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34" name="Google Shape;634;p71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7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36" name="Google Shape;636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7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40" name="Google Shape;640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7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4" name="Google Shape;644;p7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8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1" name="Google Shape;101;p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" name="Google Shape;102;p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" name="Google Shape;103;p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" name="Google Shape;104;p8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5" name="Google Shape;105;p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" name="Google Shape;106;p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7" name="Google Shape;107;p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08" name="Google Shape;108;p84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4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84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2" name="Google Shape;112;p8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84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4" name="Google Shape;114;p84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7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48" name="Google Shape;648;p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1" name="Google Shape;651;p72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7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53" name="Google Shape;653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6" name="Google Shape;656;p7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57" name="Google Shape;657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" name="Google Shape;660;p7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1" name="Google Shape;661;p7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" name="Google Shape;664;p7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65" name="Google Shape;665;p7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7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7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8" name="Google Shape;668;p73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7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70" name="Google Shape;670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7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74" name="Google Shape;674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7" name="Google Shape;677;p7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8" name="Google Shape;678;p7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5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1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2" name="Google Shape;682;p1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1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1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1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1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1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1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5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15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4" name="Google Shape;694;p1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1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1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00" name="Google Shape;700;p15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01" name="Google Shape;701;p1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1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5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7" name="Google Shape;707;p15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08" name="Google Shape;708;p15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9" name="Google Shape;709;p15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10" name="Google Shape;710;p1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1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1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1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5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5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5" name="Google Shape;725;p15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6" name="Google Shape;726;p1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8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7" name="Google Shape;117;p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" name="Google Shape;118;p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" name="Google Shape;119;p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0" name="Google Shape;120;p8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1" name="Google Shape;121;p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" name="Google Shape;122;p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" name="Google Shape;123;p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24" name="Google Shape;124;p85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8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5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5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15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p15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3" name="Google Shape;733;p1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1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5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" name="Google Shape;739;p1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1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6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6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" name="Google Shape;745;p1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1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6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61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61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61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3" name="Google Shape;753;p161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61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61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61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" name="Google Shape;757;p161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6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0" name="Google Shape;760;p16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61" name="Google Shape;761;p16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6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6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64" name="Google Shape;764;p162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5" name="Google Shape;765;p16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66" name="Google Shape;766;p16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6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6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769;p16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70" name="Google Shape;770;p16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6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6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3" name="Google Shape;773;p16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" name="Google Shape;774;p16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6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7" name="Google Shape;777;p16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78" name="Google Shape;778;p16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6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6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81" name="Google Shape;781;p163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16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83" name="Google Shape;783;p1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p16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87" name="Google Shape;787;p16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6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6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" name="Google Shape;790;p16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1" name="Google Shape;791;p16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6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" name="Google Shape;794;p16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95" name="Google Shape;795;p16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6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6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8" name="Google Shape;798;p164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Google Shape;799;p16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00" name="Google Shape;800;p16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6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6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803;p16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04" name="Google Shape;804;p16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6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6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7" name="Google Shape;807;p16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8" name="Google Shape;808;p16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6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1" name="Google Shape;811;p16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12" name="Google Shape;812;p16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6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6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15" name="Google Shape;815;p165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6" name="Google Shape;816;p16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17" name="Google Shape;817;p16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6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6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16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21" name="Google Shape;821;p16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6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6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6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5" name="Google Shape;825;p16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6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8" name="Google Shape;828;p16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29" name="Google Shape;829;p16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6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6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2" name="Google Shape;832;p166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p16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34" name="Google Shape;834;p16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6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6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16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38" name="Google Shape;838;p16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6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6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16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16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6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5" name="Google Shape;845;p16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46" name="Google Shape;846;p16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6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6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49" name="Google Shape;849;p167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51" name="Google Shape;851;p16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6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16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55" name="Google Shape;855;p16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6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8" name="Google Shape;858;p16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9" name="Google Shape;859;p16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8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9" name="Google Shape;129;p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" name="Google Shape;130;p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" name="Google Shape;132;p8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3" name="Google Shape;133;p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" name="Google Shape;134;p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" name="Google Shape;135;p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36" name="Google Shape;136;p86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6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9" name="Google Shape;139;p86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p86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6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2" name="Google Shape;862;p16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63" name="Google Shape;863;p16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6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6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66" name="Google Shape;866;p168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7" name="Google Shape;867;p16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68" name="Google Shape;868;p1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" name="Google Shape;871;p16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72" name="Google Shape;872;p1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16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6" name="Google Shape;876;p16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6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9" name="Google Shape;879;p16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80" name="Google Shape;880;p1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3" name="Google Shape;883;p169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4" name="Google Shape;884;p16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85" name="Google Shape;885;p1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8" name="Google Shape;888;p16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89" name="Google Shape;889;p1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2" name="Google Shape;892;p16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3" name="Google Shape;893;p16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7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6" name="Google Shape;896;p17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97" name="Google Shape;897;p17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7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7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0" name="Google Shape;900;p170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1" name="Google Shape;901;p17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02" name="Google Shape;902;p1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5" name="Google Shape;905;p17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06" name="Google Shape;906;p1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1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9" name="Google Shape;909;p17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0" name="Google Shape;910;p17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7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3" name="Google Shape;913;p17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914" name="Google Shape;914;p1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7" name="Google Shape;917;p171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8" name="Google Shape;918;p17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19" name="Google Shape;919;p1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17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23" name="Google Shape;923;p1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6" name="Google Shape;926;p17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7" name="Google Shape;927;p17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4_Title and Content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7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0" name="Google Shape;930;p17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931" name="Google Shape;931;p1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4" name="Google Shape;934;p172" descr="Picture 7.png"/>
          <p:cNvPicPr preferRelativeResize="0"/>
          <p:nvPr/>
        </p:nvPicPr>
        <p:blipFill rotWithShape="1">
          <a:blip r:embed="rId2">
            <a:alphaModFix/>
          </a:blip>
          <a:srcRect l="1923" b="5332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5" name="Google Shape;935;p17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36" name="Google Shape;936;p1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17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40" name="Google Shape;940;p1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3" name="Google Shape;943;p17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17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3" name="Google Shape;953;p7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954" name="Google Shape;954;p7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7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7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7" name="Google Shape;957;p76" descr="Picture 7.png"/>
          <p:cNvPicPr preferRelativeResize="0"/>
          <p:nvPr/>
        </p:nvPicPr>
        <p:blipFill rotWithShape="1">
          <a:blip r:embed="rId2">
            <a:alphaModFix/>
          </a:blip>
          <a:srcRect l="1923" b="5333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7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59" name="Google Shape;959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7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63" name="Google Shape;963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6" name="Google Shape;966;p7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7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38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38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38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38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3" name="Google Shape;973;p138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38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3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38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7" name="Google Shape;977;p138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13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1" name="Google Shape;981;p1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1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1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7" name="Google Shape;987;p1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1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4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14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3" name="Google Shape;993;p1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1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1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 /><Relationship Id="rId13" Type="http://schemas.openxmlformats.org/officeDocument/2006/relationships/slideLayout" Target="../slideLayouts/slideLayout27.xml" /><Relationship Id="rId3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21.xml" /><Relationship Id="rId12" Type="http://schemas.openxmlformats.org/officeDocument/2006/relationships/slideLayout" Target="../slideLayouts/slideLayout26.xml" /><Relationship Id="rId17" Type="http://schemas.openxmlformats.org/officeDocument/2006/relationships/image" Target="../media/image3.png" /><Relationship Id="rId2" Type="http://schemas.openxmlformats.org/officeDocument/2006/relationships/slideLayout" Target="../slideLayouts/slideLayout16.xml" /><Relationship Id="rId16" Type="http://schemas.openxmlformats.org/officeDocument/2006/relationships/theme" Target="../theme/theme2.xml" /><Relationship Id="rId1" Type="http://schemas.openxmlformats.org/officeDocument/2006/relationships/slideLayout" Target="../slideLayouts/slideLayout15.xml" /><Relationship Id="rId6" Type="http://schemas.openxmlformats.org/officeDocument/2006/relationships/slideLayout" Target="../slideLayouts/slideLayout20.xml" /><Relationship Id="rId11" Type="http://schemas.openxmlformats.org/officeDocument/2006/relationships/slideLayout" Target="../slideLayouts/slideLayout25.xml" /><Relationship Id="rId5" Type="http://schemas.openxmlformats.org/officeDocument/2006/relationships/slideLayout" Target="../slideLayouts/slideLayout19.xml" /><Relationship Id="rId15" Type="http://schemas.openxmlformats.org/officeDocument/2006/relationships/slideLayout" Target="../slideLayouts/slideLayout29.xml" /><Relationship Id="rId10" Type="http://schemas.openxmlformats.org/officeDocument/2006/relationships/slideLayout" Target="../slideLayouts/slideLayout24.xml" /><Relationship Id="rId4" Type="http://schemas.openxmlformats.org/officeDocument/2006/relationships/slideLayout" Target="../slideLayouts/slideLayout18.xml" /><Relationship Id="rId9" Type="http://schemas.openxmlformats.org/officeDocument/2006/relationships/slideLayout" Target="../slideLayouts/slideLayout23.xml" /><Relationship Id="rId14" Type="http://schemas.openxmlformats.org/officeDocument/2006/relationships/slideLayout" Target="../slideLayouts/slideLayout28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 /><Relationship Id="rId13" Type="http://schemas.openxmlformats.org/officeDocument/2006/relationships/slideLayout" Target="../slideLayouts/slideLayout42.xml" /><Relationship Id="rId3" Type="http://schemas.openxmlformats.org/officeDocument/2006/relationships/slideLayout" Target="../slideLayouts/slideLayout32.xml" /><Relationship Id="rId7" Type="http://schemas.openxmlformats.org/officeDocument/2006/relationships/slideLayout" Target="../slideLayouts/slideLayout36.xml" /><Relationship Id="rId12" Type="http://schemas.openxmlformats.org/officeDocument/2006/relationships/slideLayout" Target="../slideLayouts/slideLayout41.xml" /><Relationship Id="rId2" Type="http://schemas.openxmlformats.org/officeDocument/2006/relationships/slideLayout" Target="../slideLayouts/slideLayout31.xml" /><Relationship Id="rId1" Type="http://schemas.openxmlformats.org/officeDocument/2006/relationships/slideLayout" Target="../slideLayouts/slideLayout30.xml" /><Relationship Id="rId6" Type="http://schemas.openxmlformats.org/officeDocument/2006/relationships/slideLayout" Target="../slideLayouts/slideLayout35.xml" /><Relationship Id="rId11" Type="http://schemas.openxmlformats.org/officeDocument/2006/relationships/slideLayout" Target="../slideLayouts/slideLayout40.xml" /><Relationship Id="rId5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39.xml" /><Relationship Id="rId4" Type="http://schemas.openxmlformats.org/officeDocument/2006/relationships/slideLayout" Target="../slideLayouts/slideLayout33.xml" /><Relationship Id="rId9" Type="http://schemas.openxmlformats.org/officeDocument/2006/relationships/slideLayout" Target="../slideLayouts/slideLayout38.xml" /><Relationship Id="rId14" Type="http://schemas.openxmlformats.org/officeDocument/2006/relationships/theme" Target="../theme/theme3.xml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 /><Relationship Id="rId13" Type="http://schemas.openxmlformats.org/officeDocument/2006/relationships/slideLayout" Target="../slideLayouts/slideLayout55.xml" /><Relationship Id="rId3" Type="http://schemas.openxmlformats.org/officeDocument/2006/relationships/slideLayout" Target="../slideLayouts/slideLayout45.xml" /><Relationship Id="rId7" Type="http://schemas.openxmlformats.org/officeDocument/2006/relationships/slideLayout" Target="../slideLayouts/slideLayout49.xml" /><Relationship Id="rId12" Type="http://schemas.openxmlformats.org/officeDocument/2006/relationships/slideLayout" Target="../slideLayouts/slideLayout54.xml" /><Relationship Id="rId2" Type="http://schemas.openxmlformats.org/officeDocument/2006/relationships/slideLayout" Target="../slideLayouts/slideLayout44.xml" /><Relationship Id="rId1" Type="http://schemas.openxmlformats.org/officeDocument/2006/relationships/slideLayout" Target="../slideLayouts/slideLayout43.xml" /><Relationship Id="rId6" Type="http://schemas.openxmlformats.org/officeDocument/2006/relationships/slideLayout" Target="../slideLayouts/slideLayout48.xml" /><Relationship Id="rId11" Type="http://schemas.openxmlformats.org/officeDocument/2006/relationships/slideLayout" Target="../slideLayouts/slideLayout53.xml" /><Relationship Id="rId5" Type="http://schemas.openxmlformats.org/officeDocument/2006/relationships/slideLayout" Target="../slideLayouts/slideLayout47.xml" /><Relationship Id="rId10" Type="http://schemas.openxmlformats.org/officeDocument/2006/relationships/slideLayout" Target="../slideLayouts/slideLayout52.xml" /><Relationship Id="rId4" Type="http://schemas.openxmlformats.org/officeDocument/2006/relationships/slideLayout" Target="../slideLayouts/slideLayout46.xml" /><Relationship Id="rId9" Type="http://schemas.openxmlformats.org/officeDocument/2006/relationships/slideLayout" Target="../slideLayouts/slideLayout51.xml" /><Relationship Id="rId14" Type="http://schemas.openxmlformats.org/officeDocument/2006/relationships/theme" Target="../theme/theme4.xml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 /><Relationship Id="rId13" Type="http://schemas.openxmlformats.org/officeDocument/2006/relationships/slideLayout" Target="../slideLayouts/slideLayout68.xml" /><Relationship Id="rId3" Type="http://schemas.openxmlformats.org/officeDocument/2006/relationships/slideLayout" Target="../slideLayouts/slideLayout58.xml" /><Relationship Id="rId7" Type="http://schemas.openxmlformats.org/officeDocument/2006/relationships/slideLayout" Target="../slideLayouts/slideLayout62.xml" /><Relationship Id="rId12" Type="http://schemas.openxmlformats.org/officeDocument/2006/relationships/slideLayout" Target="../slideLayouts/slideLayout67.xml" /><Relationship Id="rId2" Type="http://schemas.openxmlformats.org/officeDocument/2006/relationships/slideLayout" Target="../slideLayouts/slideLayout57.xml" /><Relationship Id="rId1" Type="http://schemas.openxmlformats.org/officeDocument/2006/relationships/slideLayout" Target="../slideLayouts/slideLayout56.xml" /><Relationship Id="rId6" Type="http://schemas.openxmlformats.org/officeDocument/2006/relationships/slideLayout" Target="../slideLayouts/slideLayout61.xml" /><Relationship Id="rId11" Type="http://schemas.openxmlformats.org/officeDocument/2006/relationships/slideLayout" Target="../slideLayouts/slideLayout66.xml" /><Relationship Id="rId5" Type="http://schemas.openxmlformats.org/officeDocument/2006/relationships/slideLayout" Target="../slideLayouts/slideLayout60.xml" /><Relationship Id="rId10" Type="http://schemas.openxmlformats.org/officeDocument/2006/relationships/slideLayout" Target="../slideLayouts/slideLayout65.xml" /><Relationship Id="rId4" Type="http://schemas.openxmlformats.org/officeDocument/2006/relationships/slideLayout" Target="../slideLayouts/slideLayout59.xml" /><Relationship Id="rId9" Type="http://schemas.openxmlformats.org/officeDocument/2006/relationships/slideLayout" Target="../slideLayouts/slideLayout64.xml" /><Relationship Id="rId14" Type="http://schemas.openxmlformats.org/officeDocument/2006/relationships/theme" Target="../theme/theme5.xml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 /><Relationship Id="rId13" Type="http://schemas.openxmlformats.org/officeDocument/2006/relationships/slideLayout" Target="../slideLayouts/slideLayout81.xml" /><Relationship Id="rId18" Type="http://schemas.openxmlformats.org/officeDocument/2006/relationships/slideLayout" Target="../slideLayouts/slideLayout86.xml" /><Relationship Id="rId26" Type="http://schemas.openxmlformats.org/officeDocument/2006/relationships/slideLayout" Target="../slideLayouts/slideLayout94.xml" /><Relationship Id="rId3" Type="http://schemas.openxmlformats.org/officeDocument/2006/relationships/slideLayout" Target="../slideLayouts/slideLayout71.xml" /><Relationship Id="rId21" Type="http://schemas.openxmlformats.org/officeDocument/2006/relationships/slideLayout" Target="../slideLayouts/slideLayout89.xml" /><Relationship Id="rId7" Type="http://schemas.openxmlformats.org/officeDocument/2006/relationships/slideLayout" Target="../slideLayouts/slideLayout75.xml" /><Relationship Id="rId12" Type="http://schemas.openxmlformats.org/officeDocument/2006/relationships/slideLayout" Target="../slideLayouts/slideLayout80.xml" /><Relationship Id="rId17" Type="http://schemas.openxmlformats.org/officeDocument/2006/relationships/slideLayout" Target="../slideLayouts/slideLayout85.xml" /><Relationship Id="rId25" Type="http://schemas.openxmlformats.org/officeDocument/2006/relationships/slideLayout" Target="../slideLayouts/slideLayout93.xml" /><Relationship Id="rId2" Type="http://schemas.openxmlformats.org/officeDocument/2006/relationships/slideLayout" Target="../slideLayouts/slideLayout70.xml" /><Relationship Id="rId16" Type="http://schemas.openxmlformats.org/officeDocument/2006/relationships/slideLayout" Target="../slideLayouts/slideLayout84.xml" /><Relationship Id="rId20" Type="http://schemas.openxmlformats.org/officeDocument/2006/relationships/slideLayout" Target="../slideLayouts/slideLayout88.xml" /><Relationship Id="rId1" Type="http://schemas.openxmlformats.org/officeDocument/2006/relationships/slideLayout" Target="../slideLayouts/slideLayout69.xml" /><Relationship Id="rId6" Type="http://schemas.openxmlformats.org/officeDocument/2006/relationships/slideLayout" Target="../slideLayouts/slideLayout74.xml" /><Relationship Id="rId11" Type="http://schemas.openxmlformats.org/officeDocument/2006/relationships/slideLayout" Target="../slideLayouts/slideLayout79.xml" /><Relationship Id="rId24" Type="http://schemas.openxmlformats.org/officeDocument/2006/relationships/slideLayout" Target="../slideLayouts/slideLayout92.xml" /><Relationship Id="rId5" Type="http://schemas.openxmlformats.org/officeDocument/2006/relationships/slideLayout" Target="../slideLayouts/slideLayout73.xml" /><Relationship Id="rId15" Type="http://schemas.openxmlformats.org/officeDocument/2006/relationships/slideLayout" Target="../slideLayouts/slideLayout83.xml" /><Relationship Id="rId23" Type="http://schemas.openxmlformats.org/officeDocument/2006/relationships/slideLayout" Target="../slideLayouts/slideLayout91.xml" /><Relationship Id="rId10" Type="http://schemas.openxmlformats.org/officeDocument/2006/relationships/slideLayout" Target="../slideLayouts/slideLayout78.xml" /><Relationship Id="rId19" Type="http://schemas.openxmlformats.org/officeDocument/2006/relationships/slideLayout" Target="../slideLayouts/slideLayout87.xml" /><Relationship Id="rId4" Type="http://schemas.openxmlformats.org/officeDocument/2006/relationships/slideLayout" Target="../slideLayouts/slideLayout72.xml" /><Relationship Id="rId9" Type="http://schemas.openxmlformats.org/officeDocument/2006/relationships/slideLayout" Target="../slideLayouts/slideLayout77.xml" /><Relationship Id="rId14" Type="http://schemas.openxmlformats.org/officeDocument/2006/relationships/slideLayout" Target="../slideLayouts/slideLayout82.xml" /><Relationship Id="rId22" Type="http://schemas.openxmlformats.org/officeDocument/2006/relationships/slideLayout" Target="../slideLayouts/slideLayout90.xml" /><Relationship Id="rId27" Type="http://schemas.openxmlformats.org/officeDocument/2006/relationships/theme" Target="../theme/theme6.xml" 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 /><Relationship Id="rId13" Type="http://schemas.openxmlformats.org/officeDocument/2006/relationships/slideLayout" Target="../slideLayouts/slideLayout107.xml" /><Relationship Id="rId3" Type="http://schemas.openxmlformats.org/officeDocument/2006/relationships/slideLayout" Target="../slideLayouts/slideLayout97.xml" /><Relationship Id="rId7" Type="http://schemas.openxmlformats.org/officeDocument/2006/relationships/slideLayout" Target="../slideLayouts/slideLayout101.xml" /><Relationship Id="rId12" Type="http://schemas.openxmlformats.org/officeDocument/2006/relationships/slideLayout" Target="../slideLayouts/slideLayout106.xml" /><Relationship Id="rId2" Type="http://schemas.openxmlformats.org/officeDocument/2006/relationships/slideLayout" Target="../slideLayouts/slideLayout96.xml" /><Relationship Id="rId1" Type="http://schemas.openxmlformats.org/officeDocument/2006/relationships/slideLayout" Target="../slideLayouts/slideLayout95.xml" /><Relationship Id="rId6" Type="http://schemas.openxmlformats.org/officeDocument/2006/relationships/slideLayout" Target="../slideLayouts/slideLayout100.xml" /><Relationship Id="rId11" Type="http://schemas.openxmlformats.org/officeDocument/2006/relationships/slideLayout" Target="../slideLayouts/slideLayout105.xml" /><Relationship Id="rId5" Type="http://schemas.openxmlformats.org/officeDocument/2006/relationships/slideLayout" Target="../slideLayouts/slideLayout99.xml" /><Relationship Id="rId10" Type="http://schemas.openxmlformats.org/officeDocument/2006/relationships/slideLayout" Target="../slideLayouts/slideLayout104.xml" /><Relationship Id="rId4" Type="http://schemas.openxmlformats.org/officeDocument/2006/relationships/slideLayout" Target="../slideLayouts/slideLayout98.xml" /><Relationship Id="rId9" Type="http://schemas.openxmlformats.org/officeDocument/2006/relationships/slideLayout" Target="../slideLayouts/slideLayout103.xml" /><Relationship Id="rId14" Type="http://schemas.openxmlformats.org/officeDocument/2006/relationships/theme" Target="../theme/theme7.xml" 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 /><Relationship Id="rId13" Type="http://schemas.openxmlformats.org/officeDocument/2006/relationships/slideLayout" Target="../slideLayouts/slideLayout120.xml" /><Relationship Id="rId3" Type="http://schemas.openxmlformats.org/officeDocument/2006/relationships/slideLayout" Target="../slideLayouts/slideLayout110.xml" /><Relationship Id="rId7" Type="http://schemas.openxmlformats.org/officeDocument/2006/relationships/slideLayout" Target="../slideLayouts/slideLayout114.xml" /><Relationship Id="rId12" Type="http://schemas.openxmlformats.org/officeDocument/2006/relationships/slideLayout" Target="../slideLayouts/slideLayout119.xml" /><Relationship Id="rId2" Type="http://schemas.openxmlformats.org/officeDocument/2006/relationships/slideLayout" Target="../slideLayouts/slideLayout109.xml" /><Relationship Id="rId1" Type="http://schemas.openxmlformats.org/officeDocument/2006/relationships/slideLayout" Target="../slideLayouts/slideLayout108.xml" /><Relationship Id="rId6" Type="http://schemas.openxmlformats.org/officeDocument/2006/relationships/slideLayout" Target="../slideLayouts/slideLayout113.xml" /><Relationship Id="rId11" Type="http://schemas.openxmlformats.org/officeDocument/2006/relationships/slideLayout" Target="../slideLayouts/slideLayout118.xml" /><Relationship Id="rId5" Type="http://schemas.openxmlformats.org/officeDocument/2006/relationships/slideLayout" Target="../slideLayouts/slideLayout112.xml" /><Relationship Id="rId15" Type="http://schemas.openxmlformats.org/officeDocument/2006/relationships/image" Target="../media/image3.png" /><Relationship Id="rId10" Type="http://schemas.openxmlformats.org/officeDocument/2006/relationships/slideLayout" Target="../slideLayouts/slideLayout117.xml" /><Relationship Id="rId4" Type="http://schemas.openxmlformats.org/officeDocument/2006/relationships/slideLayout" Target="../slideLayouts/slideLayout111.xml" /><Relationship Id="rId9" Type="http://schemas.openxmlformats.org/officeDocument/2006/relationships/slideLayout" Target="../slideLayouts/slideLayout116.xml" /><Relationship Id="rId14" Type="http://schemas.openxmlformats.org/officeDocument/2006/relationships/theme" Target="../theme/theme8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60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60" descr="Picture 7.png"/>
          <p:cNvPicPr preferRelativeResize="0"/>
          <p:nvPr/>
        </p:nvPicPr>
        <p:blipFill rotWithShape="1">
          <a:blip r:embed="rId17">
            <a:alphaModFix/>
          </a:blip>
          <a:srcRect l="1923" b="5334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60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97" name="Google Shape;197;p6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8" name="Google Shape;198;p6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9" name="Google Shape;199;p60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00" name="Google Shape;200;p60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01" name="Google Shape;201;p6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2" name="Google Shape;202;p6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3" name="Google Shape;203;p60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1" name="Google Shape;421;p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2" name="Google Shape;422;p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3" name="Google Shape;423;p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5" name="Google Shape;525;p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5" name="Google Shape;625;p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626" name="Google Shape;626;p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627" name="Google Shape;627;p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7" name="Google Shape;947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8" name="Google Shape;948;p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9" name="Google Shape;949;p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0" name="Google Shape;950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9" name="Google Shape;1049;p77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0" name="Google Shape;1050;p77" descr="Picture 7.png"/>
          <p:cNvPicPr preferRelativeResize="0"/>
          <p:nvPr/>
        </p:nvPicPr>
        <p:blipFill rotWithShape="1">
          <a:blip r:embed="rId15">
            <a:alphaModFix/>
          </a:blip>
          <a:srcRect l="1923" b="5333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1" name="Google Shape;1051;p77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52" name="Google Shape;1052;p7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4" name="Google Shape;1054;p7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55" name="Google Shape;1055;p77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056" name="Google Shape;1056;p7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58" name="Google Shape;1058;p7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0.xml" /><Relationship Id="rId4" Type="http://schemas.openxmlformats.org/officeDocument/2006/relationships/image" Target="../media/image14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30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30.xml" /><Relationship Id="rId6" Type="http://schemas.openxmlformats.org/officeDocument/2006/relationships/customXml" Target="../ink/ink8.xml" /><Relationship Id="rId5" Type="http://schemas.openxmlformats.org/officeDocument/2006/relationships/image" Target="../media/image17.png" /><Relationship Id="rId4" Type="http://schemas.openxmlformats.org/officeDocument/2006/relationships/image" Target="../media/image16.jp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30.xml" /><Relationship Id="rId6" Type="http://schemas.openxmlformats.org/officeDocument/2006/relationships/image" Target="../media/image21.png" /><Relationship Id="rId5" Type="http://schemas.openxmlformats.org/officeDocument/2006/relationships/customXml" Target="../ink/ink9.xml" /><Relationship Id="rId4" Type="http://schemas.openxmlformats.org/officeDocument/2006/relationships/image" Target="../media/image20.jp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7" Type="http://schemas.openxmlformats.org/officeDocument/2006/relationships/image" Target="../media/image25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30.xml" /><Relationship Id="rId6" Type="http://schemas.openxmlformats.org/officeDocument/2006/relationships/customXml" Target="../ink/ink10.xml" /><Relationship Id="rId5" Type="http://schemas.openxmlformats.org/officeDocument/2006/relationships/image" Target="../media/image24.jpg" /><Relationship Id="rId4" Type="http://schemas.openxmlformats.org/officeDocument/2006/relationships/image" Target="../media/image23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30.xml" /><Relationship Id="rId4" Type="http://schemas.openxmlformats.org/officeDocument/2006/relationships/image" Target="../media/image26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30.xml" /><Relationship Id="rId4" Type="http://schemas.openxmlformats.org/officeDocument/2006/relationships/image" Target="../media/image27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30.xml" /><Relationship Id="rId5" Type="http://schemas.openxmlformats.org/officeDocument/2006/relationships/image" Target="../media/image29.png" /><Relationship Id="rId4" Type="http://schemas.openxmlformats.org/officeDocument/2006/relationships/customXml" Target="../ink/ink13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30.xml" /><Relationship Id="rId6" Type="http://schemas.openxmlformats.org/officeDocument/2006/relationships/image" Target="../media/image32.png" /><Relationship Id="rId5" Type="http://schemas.openxmlformats.org/officeDocument/2006/relationships/customXml" Target="../ink/ink14.xml" /><Relationship Id="rId4" Type="http://schemas.openxmlformats.org/officeDocument/2006/relationships/image" Target="../media/image31.jp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30.xml" /><Relationship Id="rId5" Type="http://schemas.openxmlformats.org/officeDocument/2006/relationships/image" Target="../media/image34.png" /><Relationship Id="rId4" Type="http://schemas.openxmlformats.org/officeDocument/2006/relationships/customXml" Target="../ink/ink1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30.xml" /><Relationship Id="rId5" Type="http://schemas.openxmlformats.org/officeDocument/2006/relationships/image" Target="../media/image36.png" /><Relationship Id="rId4" Type="http://schemas.openxmlformats.org/officeDocument/2006/relationships/customXml" Target="../ink/ink16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30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43.xml" /><Relationship Id="rId6" Type="http://schemas.openxmlformats.org/officeDocument/2006/relationships/image" Target="../media/image40.png" /><Relationship Id="rId5" Type="http://schemas.openxmlformats.org/officeDocument/2006/relationships/customXml" Target="../ink/ink17.xml" /><Relationship Id="rId4" Type="http://schemas.openxmlformats.org/officeDocument/2006/relationships/image" Target="../media/image39.jpg" 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 /><Relationship Id="rId3" Type="http://schemas.openxmlformats.org/officeDocument/2006/relationships/image" Target="../media/image41.jpg" /><Relationship Id="rId7" Type="http://schemas.openxmlformats.org/officeDocument/2006/relationships/image" Target="../media/image45.jp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43.xml" /><Relationship Id="rId6" Type="http://schemas.openxmlformats.org/officeDocument/2006/relationships/image" Target="../media/image44.png" /><Relationship Id="rId5" Type="http://schemas.openxmlformats.org/officeDocument/2006/relationships/image" Target="../media/image43.png" /><Relationship Id="rId10" Type="http://schemas.openxmlformats.org/officeDocument/2006/relationships/image" Target="../media/image47.png" /><Relationship Id="rId4" Type="http://schemas.openxmlformats.org/officeDocument/2006/relationships/image" Target="../media/image42.png" /><Relationship Id="rId9" Type="http://schemas.openxmlformats.org/officeDocument/2006/relationships/customXml" Target="../ink/ink18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7.xml" 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 /><Relationship Id="rId3" Type="http://schemas.openxmlformats.org/officeDocument/2006/relationships/image" Target="../media/image48.jpg" /><Relationship Id="rId7" Type="http://schemas.openxmlformats.org/officeDocument/2006/relationships/image" Target="../media/image51.jp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15.xml" /><Relationship Id="rId6" Type="http://schemas.openxmlformats.org/officeDocument/2006/relationships/slide" Target="slide3.xml" /><Relationship Id="rId5" Type="http://schemas.openxmlformats.org/officeDocument/2006/relationships/image" Target="../media/image50.jpg" /><Relationship Id="rId4" Type="http://schemas.openxmlformats.org/officeDocument/2006/relationships/image" Target="../media/image49.jpg" /><Relationship Id="rId9" Type="http://schemas.openxmlformats.org/officeDocument/2006/relationships/image" Target="../media/image52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15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17.xml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 /><Relationship Id="rId3" Type="http://schemas.openxmlformats.org/officeDocument/2006/relationships/image" Target="../media/image54.jpg" /><Relationship Id="rId7" Type="http://schemas.openxmlformats.org/officeDocument/2006/relationships/customXml" Target="../ink/ink20.xml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56.xml" /><Relationship Id="rId6" Type="http://schemas.openxmlformats.org/officeDocument/2006/relationships/image" Target="../media/image57.png" /><Relationship Id="rId5" Type="http://schemas.openxmlformats.org/officeDocument/2006/relationships/image" Target="../media/image56.jpg" /><Relationship Id="rId4" Type="http://schemas.openxmlformats.org/officeDocument/2006/relationships/image" Target="../media/image55.jp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69.xml" /><Relationship Id="rId4" Type="http://schemas.openxmlformats.org/officeDocument/2006/relationships/image" Target="../media/image59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70.xml" /><Relationship Id="rId4" Type="http://schemas.openxmlformats.org/officeDocument/2006/relationships/image" Target="../media/image60.png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71.xml" 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 /><Relationship Id="rId13" Type="http://schemas.openxmlformats.org/officeDocument/2006/relationships/customXml" Target="../ink/ink23.xml" /><Relationship Id="rId3" Type="http://schemas.openxmlformats.org/officeDocument/2006/relationships/image" Target="../media/image61.png" /><Relationship Id="rId7" Type="http://schemas.openxmlformats.org/officeDocument/2006/relationships/image" Target="../media/image65.png" /><Relationship Id="rId12" Type="http://schemas.openxmlformats.org/officeDocument/2006/relationships/image" Target="../media/image70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56.xml" /><Relationship Id="rId6" Type="http://schemas.openxmlformats.org/officeDocument/2006/relationships/image" Target="../media/image64.png" /><Relationship Id="rId11" Type="http://schemas.openxmlformats.org/officeDocument/2006/relationships/image" Target="../media/image69.png" /><Relationship Id="rId5" Type="http://schemas.openxmlformats.org/officeDocument/2006/relationships/image" Target="../media/image63.png" /><Relationship Id="rId10" Type="http://schemas.openxmlformats.org/officeDocument/2006/relationships/image" Target="../media/image68.png" /><Relationship Id="rId4" Type="http://schemas.openxmlformats.org/officeDocument/2006/relationships/image" Target="../media/image62.png" /><Relationship Id="rId9" Type="http://schemas.openxmlformats.org/officeDocument/2006/relationships/image" Target="../media/image67.png" /><Relationship Id="rId14" Type="http://schemas.openxmlformats.org/officeDocument/2006/relationships/image" Target="../media/image71.png" 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 /><Relationship Id="rId13" Type="http://schemas.openxmlformats.org/officeDocument/2006/relationships/image" Target="../media/image72.png" /><Relationship Id="rId18" Type="http://schemas.openxmlformats.org/officeDocument/2006/relationships/image" Target="../media/image77.png" /><Relationship Id="rId3" Type="http://schemas.openxmlformats.org/officeDocument/2006/relationships/image" Target="../media/image61.png" /><Relationship Id="rId21" Type="http://schemas.openxmlformats.org/officeDocument/2006/relationships/customXml" Target="../ink/ink24.xml" /><Relationship Id="rId7" Type="http://schemas.openxmlformats.org/officeDocument/2006/relationships/image" Target="../media/image65.png" /><Relationship Id="rId12" Type="http://schemas.openxmlformats.org/officeDocument/2006/relationships/image" Target="../media/image70.png" /><Relationship Id="rId17" Type="http://schemas.openxmlformats.org/officeDocument/2006/relationships/image" Target="../media/image76.png" /><Relationship Id="rId2" Type="http://schemas.openxmlformats.org/officeDocument/2006/relationships/notesSlide" Target="../notesSlides/notesSlide33.xml" /><Relationship Id="rId16" Type="http://schemas.openxmlformats.org/officeDocument/2006/relationships/image" Target="../media/image75.png" /><Relationship Id="rId20" Type="http://schemas.openxmlformats.org/officeDocument/2006/relationships/image" Target="../media/image79.png" /><Relationship Id="rId1" Type="http://schemas.openxmlformats.org/officeDocument/2006/relationships/slideLayout" Target="../slideLayouts/slideLayout56.xml" /><Relationship Id="rId6" Type="http://schemas.openxmlformats.org/officeDocument/2006/relationships/image" Target="../media/image64.png" /><Relationship Id="rId11" Type="http://schemas.openxmlformats.org/officeDocument/2006/relationships/image" Target="../media/image69.png" /><Relationship Id="rId5" Type="http://schemas.openxmlformats.org/officeDocument/2006/relationships/image" Target="../media/image63.png" /><Relationship Id="rId15" Type="http://schemas.openxmlformats.org/officeDocument/2006/relationships/image" Target="../media/image74.png" /><Relationship Id="rId10" Type="http://schemas.openxmlformats.org/officeDocument/2006/relationships/image" Target="../media/image68.png" /><Relationship Id="rId19" Type="http://schemas.openxmlformats.org/officeDocument/2006/relationships/image" Target="../media/image78.png" /><Relationship Id="rId4" Type="http://schemas.openxmlformats.org/officeDocument/2006/relationships/image" Target="../media/image62.png" /><Relationship Id="rId9" Type="http://schemas.openxmlformats.org/officeDocument/2006/relationships/image" Target="../media/image67.png" /><Relationship Id="rId14" Type="http://schemas.openxmlformats.org/officeDocument/2006/relationships/image" Target="../media/image73.png" /><Relationship Id="rId22" Type="http://schemas.openxmlformats.org/officeDocument/2006/relationships/image" Target="../media/image80.png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56.xml" 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 /><Relationship Id="rId13" Type="http://schemas.openxmlformats.org/officeDocument/2006/relationships/image" Target="../media/image87.png" /><Relationship Id="rId18" Type="http://schemas.openxmlformats.org/officeDocument/2006/relationships/image" Target="../media/image90.png" /><Relationship Id="rId3" Type="http://schemas.openxmlformats.org/officeDocument/2006/relationships/image" Target="../media/image81.png" /><Relationship Id="rId7" Type="http://schemas.openxmlformats.org/officeDocument/2006/relationships/image" Target="../media/image63.png" /><Relationship Id="rId12" Type="http://schemas.openxmlformats.org/officeDocument/2006/relationships/image" Target="../media/image69.png" /><Relationship Id="rId17" Type="http://schemas.openxmlformats.org/officeDocument/2006/relationships/image" Target="../media/image77.png" /><Relationship Id="rId2" Type="http://schemas.openxmlformats.org/officeDocument/2006/relationships/notesSlide" Target="../notesSlides/notesSlide35.xml" /><Relationship Id="rId16" Type="http://schemas.openxmlformats.org/officeDocument/2006/relationships/image" Target="../media/image89.png" /><Relationship Id="rId20" Type="http://schemas.openxmlformats.org/officeDocument/2006/relationships/image" Target="../media/image91.png" /><Relationship Id="rId1" Type="http://schemas.openxmlformats.org/officeDocument/2006/relationships/slideLayout" Target="../slideLayouts/slideLayout56.xml" /><Relationship Id="rId6" Type="http://schemas.openxmlformats.org/officeDocument/2006/relationships/image" Target="../media/image82.png" /><Relationship Id="rId11" Type="http://schemas.openxmlformats.org/officeDocument/2006/relationships/image" Target="../media/image86.png" /><Relationship Id="rId5" Type="http://schemas.openxmlformats.org/officeDocument/2006/relationships/image" Target="../media/image65.png" /><Relationship Id="rId15" Type="http://schemas.openxmlformats.org/officeDocument/2006/relationships/image" Target="../media/image75.png" /><Relationship Id="rId10" Type="http://schemas.openxmlformats.org/officeDocument/2006/relationships/image" Target="../media/image85.png" /><Relationship Id="rId19" Type="http://schemas.openxmlformats.org/officeDocument/2006/relationships/customXml" Target="../ink/ink25.xml" /><Relationship Id="rId4" Type="http://schemas.openxmlformats.org/officeDocument/2006/relationships/image" Target="../media/image62.png" /><Relationship Id="rId9" Type="http://schemas.openxmlformats.org/officeDocument/2006/relationships/image" Target="../media/image84.png" /><Relationship Id="rId14" Type="http://schemas.openxmlformats.org/officeDocument/2006/relationships/image" Target="../media/image88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56.xml" /><Relationship Id="rId4" Type="http://schemas.openxmlformats.org/officeDocument/2006/relationships/image" Target="../media/image92.png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15.xml" /><Relationship Id="rId6" Type="http://schemas.openxmlformats.org/officeDocument/2006/relationships/image" Target="../media/image95.png" /><Relationship Id="rId5" Type="http://schemas.openxmlformats.org/officeDocument/2006/relationships/customXml" Target="../ink/ink27.xml" /><Relationship Id="rId4" Type="http://schemas.openxmlformats.org/officeDocument/2006/relationships/image" Target="../media/image94.png" 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 /><Relationship Id="rId3" Type="http://schemas.openxmlformats.org/officeDocument/2006/relationships/image" Target="../media/image96.png" /><Relationship Id="rId7" Type="http://schemas.openxmlformats.org/officeDocument/2006/relationships/image" Target="../media/image100.png" /><Relationship Id="rId12" Type="http://schemas.openxmlformats.org/officeDocument/2006/relationships/image" Target="../media/image104.png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56.xml" /><Relationship Id="rId6" Type="http://schemas.openxmlformats.org/officeDocument/2006/relationships/image" Target="../media/image99.png" /><Relationship Id="rId11" Type="http://schemas.openxmlformats.org/officeDocument/2006/relationships/customXml" Target="../ink/ink28.xml" /><Relationship Id="rId5" Type="http://schemas.openxmlformats.org/officeDocument/2006/relationships/image" Target="../media/image98.png" /><Relationship Id="rId10" Type="http://schemas.openxmlformats.org/officeDocument/2006/relationships/image" Target="../media/image103.png" /><Relationship Id="rId4" Type="http://schemas.openxmlformats.org/officeDocument/2006/relationships/image" Target="../media/image97.png" /><Relationship Id="rId9" Type="http://schemas.openxmlformats.org/officeDocument/2006/relationships/image" Target="../media/image102.png" 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 /><Relationship Id="rId13" Type="http://schemas.openxmlformats.org/officeDocument/2006/relationships/image" Target="../media/image62.png" /><Relationship Id="rId18" Type="http://schemas.openxmlformats.org/officeDocument/2006/relationships/image" Target="../media/image67.png" /><Relationship Id="rId3" Type="http://schemas.openxmlformats.org/officeDocument/2006/relationships/image" Target="../media/image105.png" /><Relationship Id="rId21" Type="http://schemas.openxmlformats.org/officeDocument/2006/relationships/customXml" Target="../ink/ink29.xml" /><Relationship Id="rId7" Type="http://schemas.openxmlformats.org/officeDocument/2006/relationships/image" Target="../media/image109.png" /><Relationship Id="rId12" Type="http://schemas.openxmlformats.org/officeDocument/2006/relationships/image" Target="../media/image114.png" /><Relationship Id="rId17" Type="http://schemas.openxmlformats.org/officeDocument/2006/relationships/image" Target="../media/image117.png" /><Relationship Id="rId2" Type="http://schemas.openxmlformats.org/officeDocument/2006/relationships/notesSlide" Target="../notesSlides/notesSlide39.xml" /><Relationship Id="rId16" Type="http://schemas.openxmlformats.org/officeDocument/2006/relationships/image" Target="../media/image69.png" /><Relationship Id="rId20" Type="http://schemas.openxmlformats.org/officeDocument/2006/relationships/image" Target="../media/image119.png" /><Relationship Id="rId1" Type="http://schemas.openxmlformats.org/officeDocument/2006/relationships/slideLayout" Target="../slideLayouts/slideLayout56.xml" /><Relationship Id="rId6" Type="http://schemas.openxmlformats.org/officeDocument/2006/relationships/image" Target="../media/image108.png" /><Relationship Id="rId11" Type="http://schemas.openxmlformats.org/officeDocument/2006/relationships/image" Target="../media/image113.png" /><Relationship Id="rId5" Type="http://schemas.openxmlformats.org/officeDocument/2006/relationships/image" Target="../media/image107.png" /><Relationship Id="rId15" Type="http://schemas.openxmlformats.org/officeDocument/2006/relationships/image" Target="../media/image116.png" /><Relationship Id="rId10" Type="http://schemas.openxmlformats.org/officeDocument/2006/relationships/image" Target="../media/image112.png" /><Relationship Id="rId19" Type="http://schemas.openxmlformats.org/officeDocument/2006/relationships/image" Target="../media/image118.png" /><Relationship Id="rId4" Type="http://schemas.openxmlformats.org/officeDocument/2006/relationships/image" Target="../media/image106.png" /><Relationship Id="rId9" Type="http://schemas.openxmlformats.org/officeDocument/2006/relationships/image" Target="../media/image111.png" /><Relationship Id="rId14" Type="http://schemas.openxmlformats.org/officeDocument/2006/relationships/image" Target="../media/image115.png" /><Relationship Id="rId22" Type="http://schemas.openxmlformats.org/officeDocument/2006/relationships/image" Target="../media/image120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8.png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56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56.xml" /><Relationship Id="rId4" Type="http://schemas.openxmlformats.org/officeDocument/2006/relationships/image" Target="../media/image122.png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15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15.xml" /><Relationship Id="rId5" Type="http://schemas.openxmlformats.org/officeDocument/2006/relationships/image" Target="../media/image124.png" /><Relationship Id="rId4" Type="http://schemas.openxmlformats.org/officeDocument/2006/relationships/image" Target="../media/image51.jpg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15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18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95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 /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95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 /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95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 /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95.xml" /><Relationship Id="rId4" Type="http://schemas.openxmlformats.org/officeDocument/2006/relationships/image" Target="../media/image13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5.xml" /><Relationship Id="rId4" Type="http://schemas.openxmlformats.org/officeDocument/2006/relationships/image" Target="../media/image9.png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108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108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 /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109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 /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15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15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 /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15.xml" /><Relationship Id="rId4" Type="http://schemas.openxmlformats.org/officeDocument/2006/relationships/image" Target="../media/image135.png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19.xml" /><Relationship Id="rId5" Type="http://schemas.openxmlformats.org/officeDocument/2006/relationships/hyperlink" Target="https://www.softwaretestinghelp.com/machine-learning-tools/" TargetMode="External" /><Relationship Id="rId4" Type="http://schemas.openxmlformats.org/officeDocument/2006/relationships/hyperlink" Target="http://www.cs.princeton.edu/courses/archive/spr08/cos511/" TargetMode="Externa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18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5.xml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5.xml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6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30.xml" /><Relationship Id="rId5" Type="http://schemas.openxmlformats.org/officeDocument/2006/relationships/image" Target="../media/image13.png" /><Relationship Id="rId4" Type="http://schemas.openxmlformats.org/officeDocument/2006/relationships/customXml" Target="../ink/ink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"/>
          <p:cNvSpPr txBox="1"/>
          <p:nvPr/>
        </p:nvSpPr>
        <p:spPr>
          <a:xfrm>
            <a:off x="800100" y="3456720"/>
            <a:ext cx="7875900" cy="206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b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AIML CZG565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M1 : Introduction</a:t>
            </a:r>
            <a:endParaRPr sz="2400" b="1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"/>
          <p:cNvSpPr txBox="1"/>
          <p:nvPr/>
        </p:nvSpPr>
        <p:spPr>
          <a:xfrm>
            <a:off x="2267640" y="5410080"/>
            <a:ext cx="6266160" cy="53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Prof Neha Vinayak</a:t>
            </a:r>
          </a:p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neha.vinayak@pilani.bits-pilani.ac.in</a:t>
            </a:r>
            <a:endParaRPr sz="1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e037327a48_0_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vs DS vs ML</a:t>
            </a:r>
            <a:endParaRPr/>
          </a:p>
        </p:txBody>
      </p:sp>
      <p:sp>
        <p:nvSpPr>
          <p:cNvPr id="1167" name="Google Shape;1167;g2e037327a48_0_6"/>
          <p:cNvSpPr/>
          <p:nvPr/>
        </p:nvSpPr>
        <p:spPr>
          <a:xfrm>
            <a:off x="2192975" y="2259425"/>
            <a:ext cx="3163200" cy="301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g2e037327a48_0_6"/>
          <p:cNvSpPr/>
          <p:nvPr/>
        </p:nvSpPr>
        <p:spPr>
          <a:xfrm>
            <a:off x="2544750" y="3276600"/>
            <a:ext cx="2226600" cy="1999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2e037327a48_0_6"/>
          <p:cNvSpPr/>
          <p:nvPr/>
        </p:nvSpPr>
        <p:spPr>
          <a:xfrm>
            <a:off x="4373600" y="2875225"/>
            <a:ext cx="2226600" cy="1999800"/>
          </a:xfrm>
          <a:prstGeom prst="ellipse">
            <a:avLst/>
          </a:prstGeom>
          <a:solidFill>
            <a:srgbClr val="FCB01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g2e037327a48_0_6"/>
          <p:cNvSpPr txBox="1"/>
          <p:nvPr/>
        </p:nvSpPr>
        <p:spPr>
          <a:xfrm>
            <a:off x="3017000" y="2698000"/>
            <a:ext cx="12804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2e037327a48_0_6"/>
          <p:cNvSpPr txBox="1"/>
          <p:nvPr/>
        </p:nvSpPr>
        <p:spPr>
          <a:xfrm>
            <a:off x="7137100" y="2777750"/>
            <a:ext cx="3256200" cy="19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Collection, preparation and analysis of 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ACDFEE-017B-6726-33F2-3325CBB00E58}"/>
                  </a:ext>
                </a:extLst>
              </p14:cNvPr>
              <p14:cNvContentPartPr/>
              <p14:nvPr/>
            </p14:nvContentPartPr>
            <p14:xfrm>
              <a:off x="4467240" y="3000240"/>
              <a:ext cx="810360" cy="1547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ACDFEE-017B-6726-33F2-3325CBB00E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7880" y="2990880"/>
                <a:ext cx="829080" cy="156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622ac80d2b_1_19"/>
          <p:cNvSpPr txBox="1">
            <a:spLocks noGrp="1"/>
          </p:cNvSpPr>
          <p:nvPr>
            <p:ph type="body" idx="2"/>
          </p:nvPr>
        </p:nvSpPr>
        <p:spPr>
          <a:xfrm>
            <a:off x="754900" y="2209800"/>
            <a:ext cx="7391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>
                <a:solidFill>
                  <a:srgbClr val="C00000"/>
                </a:solidFill>
              </a:rPr>
              <a:t>Common Use Cases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177" name="Google Shape;1177;g2622ac80d2b_1_19"/>
          <p:cNvSpPr txBox="1"/>
          <p:nvPr/>
        </p:nvSpPr>
        <p:spPr>
          <a:xfrm>
            <a:off x="4889700" y="3748800"/>
            <a:ext cx="4254300" cy="2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-120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lang="en-US" sz="19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Applications in Smartphones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0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lang="en-US" sz="19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Transportation Optimization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0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lang="en-US" sz="19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Popular Web Services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0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lang="en-US" sz="19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Sales and Marketing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0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lang="en-US" sz="19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0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Calibri"/>
              <a:buAutoNum type="arabicPeriod"/>
            </a:pPr>
            <a:r>
              <a:rPr lang="en-US" sz="19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Financial Domain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Common Use cases - Security &amp; Transaction Domain</a:t>
            </a:r>
            <a:endParaRPr sz="2000">
              <a:solidFill>
                <a:srgbClr val="C00000"/>
              </a:solidFill>
            </a:endParaRPr>
          </a:p>
        </p:txBody>
      </p:sp>
      <p:pic>
        <p:nvPicPr>
          <p:cNvPr id="1183" name="Google Shape;118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47775"/>
            <a:ext cx="4419639" cy="2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0"/>
          <p:cNvSpPr txBox="1"/>
          <p:nvPr/>
        </p:nvSpPr>
        <p:spPr>
          <a:xfrm>
            <a:off x="513475" y="4178875"/>
            <a:ext cx="1198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Sentiment analysis on Product review of Mobile phone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10"/>
          <p:cNvSpPr txBox="1"/>
          <p:nvPr/>
        </p:nvSpPr>
        <p:spPr>
          <a:xfrm>
            <a:off x="5414225" y="1447775"/>
            <a:ext cx="39249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▪"/>
            </a:pPr>
            <a:r>
              <a:rPr lang="en-US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Self-Driving Cars</a:t>
            </a: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Fraud Detection in Banking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Email Filtering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Dynamic Pricing in Travel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Derived Applications: </a:t>
            </a:r>
            <a:endParaRPr sz="18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Cyber Security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Video Surveillance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Object Detection 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6" name="Google Shape;1186;p10" descr="self_driving_cars_machine_learn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6825" y="4241650"/>
            <a:ext cx="3677626" cy="20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0" descr="uber_surge_prici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5978" y="4946675"/>
            <a:ext cx="3450650" cy="14722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26D263-3011-F72A-4E16-9EE6A5B1A2C0}"/>
                  </a:ext>
                </a:extLst>
              </p14:cNvPr>
              <p14:cNvContentPartPr/>
              <p14:nvPr/>
            </p14:nvContentPartPr>
            <p14:xfrm>
              <a:off x="180360" y="1560240"/>
              <a:ext cx="7421040" cy="339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26D263-3011-F72A-4E16-9EE6A5B1A2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000" y="1550880"/>
                <a:ext cx="7439760" cy="340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622ac80d2b_1_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Common Use cases - Customer Support Systems</a:t>
            </a:r>
            <a:endParaRPr sz="2000">
              <a:solidFill>
                <a:srgbClr val="C00000"/>
              </a:solidFill>
            </a:endParaRPr>
          </a:p>
        </p:txBody>
      </p:sp>
      <p:pic>
        <p:nvPicPr>
          <p:cNvPr id="1193" name="Google Shape;1193;g2622ac80d2b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47800"/>
            <a:ext cx="3026833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g2622ac80d2b_1_2"/>
          <p:cNvSpPr txBox="1"/>
          <p:nvPr/>
        </p:nvSpPr>
        <p:spPr>
          <a:xfrm>
            <a:off x="3978901" y="3001425"/>
            <a:ext cx="4245900" cy="3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Apple’s Siri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Google Assistant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Amazon’s Alexa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Google Duplex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Microsoft’s Cortana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Samsung’s Bixby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Derived Applications: </a:t>
            </a:r>
            <a:endParaRPr sz="18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Customer Support Query (Voice vs Text)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Chatbots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5" name="Google Shape;1195;g2622ac80d2b_1_2" descr="voice assistant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5088" y="1385025"/>
            <a:ext cx="4600816" cy="172025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A6A8E7-CD39-00CB-133F-112F1CD07503}"/>
                  </a:ext>
                </a:extLst>
              </p14:cNvPr>
              <p14:cNvContentPartPr/>
              <p14:nvPr/>
            </p14:nvContentPartPr>
            <p14:xfrm>
              <a:off x="5122800" y="3304800"/>
              <a:ext cx="3177360" cy="2893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A6A8E7-CD39-00CB-133F-112F1CD075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3440" y="3295440"/>
                <a:ext cx="3196080" cy="291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Common Use cases - Recommendation Engines</a:t>
            </a:r>
            <a:endParaRPr sz="2000">
              <a:solidFill>
                <a:srgbClr val="C00000"/>
              </a:solidFill>
            </a:endParaRPr>
          </a:p>
        </p:txBody>
      </p:sp>
      <p:grpSp>
        <p:nvGrpSpPr>
          <p:cNvPr id="1201" name="Google Shape;1201;p11"/>
          <p:cNvGrpSpPr/>
          <p:nvPr/>
        </p:nvGrpSpPr>
        <p:grpSpPr>
          <a:xfrm>
            <a:off x="276225" y="1447800"/>
            <a:ext cx="4218214" cy="5233294"/>
            <a:chOff x="272716" y="776702"/>
            <a:chExt cx="4377559" cy="5614294"/>
          </a:xfrm>
        </p:grpSpPr>
        <p:pic>
          <p:nvPicPr>
            <p:cNvPr id="1202" name="Google Shape;1202;p11"/>
            <p:cNvPicPr preferRelativeResize="0"/>
            <p:nvPr/>
          </p:nvPicPr>
          <p:blipFill rotWithShape="1">
            <a:blip r:embed="rId3">
              <a:alphaModFix/>
            </a:blip>
            <a:srcRect l="5000" t="14425" r="55834" b="35178"/>
            <a:stretch/>
          </p:blipFill>
          <p:spPr>
            <a:xfrm>
              <a:off x="304800" y="3354665"/>
              <a:ext cx="4197281" cy="3036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11"/>
            <p:cNvPicPr preferRelativeResize="0"/>
            <p:nvPr/>
          </p:nvPicPr>
          <p:blipFill rotWithShape="1">
            <a:blip r:embed="rId4">
              <a:alphaModFix/>
            </a:blip>
            <a:srcRect l="3333" t="27766" r="55833" b="29249"/>
            <a:stretch/>
          </p:blipFill>
          <p:spPr>
            <a:xfrm>
              <a:off x="272716" y="776702"/>
              <a:ext cx="4377559" cy="259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4" name="Google Shape;1204;p11"/>
          <p:cNvSpPr txBox="1"/>
          <p:nvPr/>
        </p:nvSpPr>
        <p:spPr>
          <a:xfrm>
            <a:off x="4974800" y="1447775"/>
            <a:ext cx="3924900" cy="53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E-commerce sites like Amazon and Flipkart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Book sites like Goodreads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Movie services like IMDb and Netflix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Hospitality sites like MakeMyTrip, Booking.com, etc.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Retail services like StitchFix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Food aggregators like Zomato and Uber Eats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Derived Applications: </a:t>
            </a:r>
            <a:endParaRPr sz="18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Personalized Marketing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Personalized Banking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5" name="Google Shape;1205;p11" descr="linkedin_recommend_machine_learni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775" y="3801075"/>
            <a:ext cx="4893800" cy="27777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CEE68E-B007-A984-1A04-26768DF9CB39}"/>
                  </a:ext>
                </a:extLst>
              </p14:cNvPr>
              <p14:cNvContentPartPr/>
              <p14:nvPr/>
            </p14:nvContentPartPr>
            <p14:xfrm>
              <a:off x="7545600" y="5499360"/>
              <a:ext cx="424080" cy="43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CEE68E-B007-A984-1A04-26768DF9CB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6240" y="5490000"/>
                <a:ext cx="442800" cy="45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2"/>
          <p:cNvSpPr txBox="1">
            <a:spLocks noGrp="1"/>
          </p:cNvSpPr>
          <p:nvPr>
            <p:ph type="body" idx="2"/>
          </p:nvPr>
        </p:nvSpPr>
        <p:spPr>
          <a:xfrm>
            <a:off x="914400" y="3048000"/>
            <a:ext cx="7391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>
                <a:solidFill>
                  <a:srgbClr val="C00000"/>
                </a:solidFill>
              </a:rPr>
              <a:t>ML – What, When, Where ?</a:t>
            </a:r>
            <a:endParaRPr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C546D0-FB8F-2B8F-2AFD-D3714294F0FE}"/>
                  </a:ext>
                </a:extLst>
              </p14:cNvPr>
              <p14:cNvContentPartPr/>
              <p14:nvPr/>
            </p14:nvContentPartPr>
            <p14:xfrm>
              <a:off x="3095280" y="3939120"/>
              <a:ext cx="5362920" cy="2353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C546D0-FB8F-2B8F-2AFD-D3714294F0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5920" y="3929760"/>
                <a:ext cx="5381640" cy="237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What is Machine Learning (ML)?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16" name="Google Shape;1216;p13"/>
          <p:cNvSpPr/>
          <p:nvPr/>
        </p:nvSpPr>
        <p:spPr>
          <a:xfrm>
            <a:off x="54733" y="1364188"/>
            <a:ext cx="4307400" cy="54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science (and art) of programming computers so they can </a:t>
            </a: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from data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general definition 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of study that gives computers the ability to learn without being explicitly programmed  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Engineering-oriented definition 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Algorithms that improve their performance P at some task T with experience E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well-defined learning task is given by &lt;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E&gt;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7" name="Google Shape;1217;p13"/>
          <p:cNvGrpSpPr/>
          <p:nvPr/>
        </p:nvGrpSpPr>
        <p:grpSpPr>
          <a:xfrm>
            <a:off x="3810000" y="1371600"/>
            <a:ext cx="5618328" cy="1776577"/>
            <a:chOff x="20472" y="4726583"/>
            <a:chExt cx="5618328" cy="1776577"/>
          </a:xfrm>
        </p:grpSpPr>
        <p:sp>
          <p:nvSpPr>
            <p:cNvPr id="1218" name="Google Shape;1218;p13"/>
            <p:cNvSpPr txBox="1"/>
            <p:nvPr/>
          </p:nvSpPr>
          <p:spPr>
            <a:xfrm>
              <a:off x="20472" y="5410200"/>
              <a:ext cx="1270677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rmAutofit/>
            </a:bodyPr>
            <a:lstStyle/>
            <a:p>
              <a:pPr marL="12700" marR="5080" lvl="0" indent="365125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</a:t>
              </a:r>
              <a:endPara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12700" marR="5080" lvl="0" indent="365125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12700" marR="5080" lvl="0" indent="365125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Program</a:t>
              </a:r>
              <a:endPara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219" name="Google Shape;1219;p13"/>
            <p:cNvGrpSpPr/>
            <p:nvPr/>
          </p:nvGrpSpPr>
          <p:grpSpPr>
            <a:xfrm>
              <a:off x="1371600" y="4726583"/>
              <a:ext cx="4267200" cy="1776577"/>
              <a:chOff x="1371600" y="4726583"/>
              <a:chExt cx="4267200" cy="1776577"/>
            </a:xfrm>
          </p:grpSpPr>
          <p:sp>
            <p:nvSpPr>
              <p:cNvPr id="1220" name="Google Shape;1220;p13"/>
              <p:cNvSpPr/>
              <p:nvPr/>
            </p:nvSpPr>
            <p:spPr>
              <a:xfrm>
                <a:off x="1371600" y="5553075"/>
                <a:ext cx="668458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127000" extrusionOk="0">
                    <a:moveTo>
                      <a:pt x="787400" y="0"/>
                    </a:moveTo>
                    <a:lnTo>
                      <a:pt x="787400" y="50800"/>
                    </a:lnTo>
                    <a:lnTo>
                      <a:pt x="0" y="50800"/>
                    </a:lnTo>
                    <a:lnTo>
                      <a:pt x="0" y="76200"/>
                    </a:lnTo>
                    <a:lnTo>
                      <a:pt x="787400" y="76200"/>
                    </a:lnTo>
                    <a:lnTo>
                      <a:pt x="787400" y="127000"/>
                    </a:lnTo>
                    <a:lnTo>
                      <a:pt x="914400" y="63500"/>
                    </a:lnTo>
                    <a:lnTo>
                      <a:pt x="787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rm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endParaRPr sz="6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21" name="Google Shape;1221;p13"/>
              <p:cNvSpPr/>
              <p:nvPr/>
            </p:nvSpPr>
            <p:spPr>
              <a:xfrm>
                <a:off x="1371600" y="6067425"/>
                <a:ext cx="668458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127000" extrusionOk="0">
                    <a:moveTo>
                      <a:pt x="787400" y="0"/>
                    </a:moveTo>
                    <a:lnTo>
                      <a:pt x="787400" y="50800"/>
                    </a:lnTo>
                    <a:lnTo>
                      <a:pt x="0" y="50800"/>
                    </a:lnTo>
                    <a:lnTo>
                      <a:pt x="0" y="76200"/>
                    </a:lnTo>
                    <a:lnTo>
                      <a:pt x="787400" y="76200"/>
                    </a:lnTo>
                    <a:lnTo>
                      <a:pt x="787400" y="127000"/>
                    </a:lnTo>
                    <a:lnTo>
                      <a:pt x="914400" y="63500"/>
                    </a:lnTo>
                    <a:lnTo>
                      <a:pt x="787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rm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endParaRPr sz="6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22" name="Google Shape;1222;p13"/>
              <p:cNvSpPr/>
              <p:nvPr/>
            </p:nvSpPr>
            <p:spPr>
              <a:xfrm>
                <a:off x="3989726" y="5848350"/>
                <a:ext cx="557048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27000" extrusionOk="0">
                    <a:moveTo>
                      <a:pt x="635000" y="0"/>
                    </a:moveTo>
                    <a:lnTo>
                      <a:pt x="635000" y="50800"/>
                    </a:lnTo>
                    <a:lnTo>
                      <a:pt x="0" y="50800"/>
                    </a:lnTo>
                    <a:lnTo>
                      <a:pt x="0" y="76200"/>
                    </a:lnTo>
                    <a:lnTo>
                      <a:pt x="635000" y="76200"/>
                    </a:lnTo>
                    <a:lnTo>
                      <a:pt x="635000" y="127000"/>
                    </a:lnTo>
                    <a:lnTo>
                      <a:pt x="762000" y="6350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rm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endParaRPr sz="6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23" name="Google Shape;1223;p13"/>
              <p:cNvSpPr txBox="1"/>
              <p:nvPr/>
            </p:nvSpPr>
            <p:spPr>
              <a:xfrm>
                <a:off x="4593787" y="5715000"/>
                <a:ext cx="1045013" cy="384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700" rIns="0" bIns="0" anchor="t" anchorCtr="0">
                <a:normAutofit/>
              </a:bodyPr>
              <a:lstStyle/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Output</a:t>
                </a:r>
                <a:endParaRPr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24" name="Google Shape;1224;p13"/>
              <p:cNvSpPr txBox="1"/>
              <p:nvPr/>
            </p:nvSpPr>
            <p:spPr>
              <a:xfrm>
                <a:off x="2057400" y="5257800"/>
                <a:ext cx="2029521" cy="1245360"/>
              </a:xfrm>
              <a:prstGeom prst="rect">
                <a:avLst/>
              </a:prstGeom>
              <a:solidFill>
                <a:srgbClr val="4F81BD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3175" rIns="0" bIns="0" anchor="t" anchorCtr="0">
                <a:norm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ahoma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Helvetica Neue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Computer</a:t>
                </a:r>
                <a:endParaRPr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25" name="Google Shape;1225;p13"/>
              <p:cNvSpPr txBox="1"/>
              <p:nvPr/>
            </p:nvSpPr>
            <p:spPr>
              <a:xfrm>
                <a:off x="1818671" y="4726583"/>
                <a:ext cx="2903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Helvetica Neue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Traditional programming</a:t>
                </a:r>
                <a:endParaRPr sz="1800" b="1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226" name="Google Shape;1226;p13"/>
          <p:cNvGrpSpPr/>
          <p:nvPr/>
        </p:nvGrpSpPr>
        <p:grpSpPr>
          <a:xfrm>
            <a:off x="3505200" y="4343400"/>
            <a:ext cx="6071276" cy="1775136"/>
            <a:chOff x="5486400" y="4701864"/>
            <a:chExt cx="6071276" cy="1775136"/>
          </a:xfrm>
        </p:grpSpPr>
        <p:sp>
          <p:nvSpPr>
            <p:cNvPr id="1227" name="Google Shape;1227;p13"/>
            <p:cNvSpPr txBox="1"/>
            <p:nvPr/>
          </p:nvSpPr>
          <p:spPr>
            <a:xfrm>
              <a:off x="7648267" y="5231640"/>
              <a:ext cx="2029521" cy="1245360"/>
            </a:xfrm>
            <a:prstGeom prst="rect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3175" rIns="0" bIns="0" anchor="t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Computer</a:t>
              </a:r>
              <a:endPara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6952431" y="5553358"/>
              <a:ext cx="695836" cy="103780"/>
            </a:xfrm>
            <a:custGeom>
              <a:avLst/>
              <a:gdLst/>
              <a:ahLst/>
              <a:cxnLst/>
              <a:rect l="l" t="t" r="r" b="b"/>
              <a:pathLst>
                <a:path w="914400" h="127000" extrusionOk="0">
                  <a:moveTo>
                    <a:pt x="787400" y="0"/>
                  </a:moveTo>
                  <a:lnTo>
                    <a:pt x="787400" y="50800"/>
                  </a:lnTo>
                  <a:lnTo>
                    <a:pt x="0" y="50800"/>
                  </a:lnTo>
                  <a:lnTo>
                    <a:pt x="0" y="76200"/>
                  </a:lnTo>
                  <a:lnTo>
                    <a:pt x="787400" y="76200"/>
                  </a:lnTo>
                  <a:lnTo>
                    <a:pt x="787400" y="127000"/>
                  </a:lnTo>
                  <a:lnTo>
                    <a:pt x="914400" y="63500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6952431" y="6113770"/>
              <a:ext cx="695836" cy="103780"/>
            </a:xfrm>
            <a:custGeom>
              <a:avLst/>
              <a:gdLst/>
              <a:ahLst/>
              <a:cxnLst/>
              <a:rect l="l" t="t" r="r" b="b"/>
              <a:pathLst>
                <a:path w="914400" h="127000" extrusionOk="0">
                  <a:moveTo>
                    <a:pt x="787400" y="0"/>
                  </a:moveTo>
                  <a:lnTo>
                    <a:pt x="787400" y="50800"/>
                  </a:lnTo>
                  <a:lnTo>
                    <a:pt x="0" y="50800"/>
                  </a:lnTo>
                  <a:lnTo>
                    <a:pt x="0" y="76200"/>
                  </a:lnTo>
                  <a:lnTo>
                    <a:pt x="787400" y="76200"/>
                  </a:lnTo>
                  <a:lnTo>
                    <a:pt x="787400" y="127001"/>
                  </a:lnTo>
                  <a:lnTo>
                    <a:pt x="914400" y="63500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9677788" y="5763620"/>
              <a:ext cx="579863" cy="103780"/>
            </a:xfrm>
            <a:custGeom>
              <a:avLst/>
              <a:gdLst/>
              <a:ahLst/>
              <a:cxnLst/>
              <a:rect l="l" t="t" r="r" b="b"/>
              <a:pathLst>
                <a:path w="762000" h="127000" extrusionOk="0">
                  <a:moveTo>
                    <a:pt x="635000" y="0"/>
                  </a:moveTo>
                  <a:lnTo>
                    <a:pt x="635000" y="50800"/>
                  </a:lnTo>
                  <a:lnTo>
                    <a:pt x="0" y="50800"/>
                  </a:lnTo>
                  <a:lnTo>
                    <a:pt x="0" y="76200"/>
                  </a:lnTo>
                  <a:lnTo>
                    <a:pt x="635000" y="76200"/>
                  </a:lnTo>
                  <a:lnTo>
                    <a:pt x="635000" y="127000"/>
                  </a:lnTo>
                  <a:lnTo>
                    <a:pt x="762000" y="6350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13"/>
            <p:cNvSpPr txBox="1"/>
            <p:nvPr/>
          </p:nvSpPr>
          <p:spPr>
            <a:xfrm>
              <a:off x="5486400" y="5429514"/>
              <a:ext cx="1295400" cy="8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rmAutofit fontScale="85000" lnSpcReduction="20000"/>
            </a:bodyPr>
            <a:lstStyle/>
            <a:p>
              <a:pPr marL="12700" marR="5080" lvl="0" indent="365125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</a:t>
              </a:r>
              <a:endPara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12700" marR="5080" lvl="0" indent="365125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12700" marR="5080" lvl="0" indent="365125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</a:t>
              </a:r>
              <a:endPara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2" name="Google Shape;1232;p13"/>
            <p:cNvSpPr txBox="1"/>
            <p:nvPr/>
          </p:nvSpPr>
          <p:spPr>
            <a:xfrm>
              <a:off x="10287000" y="5600594"/>
              <a:ext cx="1270676" cy="419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rm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Program</a:t>
              </a:r>
              <a:endPara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3" name="Google Shape;1233;p13"/>
            <p:cNvSpPr txBox="1"/>
            <p:nvPr/>
          </p:nvSpPr>
          <p:spPr>
            <a:xfrm>
              <a:off x="7700269" y="4701864"/>
              <a:ext cx="19287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Helvetica Neue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Machine Learning</a:t>
              </a:r>
              <a:endPara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34" name="Google Shape;1234;p13"/>
          <p:cNvSpPr txBox="1"/>
          <p:nvPr/>
        </p:nvSpPr>
        <p:spPr>
          <a:xfrm>
            <a:off x="5591298" y="6217662"/>
            <a:ext cx="24360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Pedro Domingos</a:t>
            </a:r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295D4E-3C8D-5A4D-84A6-565EEA9A717C}"/>
                  </a:ext>
                </a:extLst>
              </p14:cNvPr>
              <p14:cNvContentPartPr/>
              <p14:nvPr/>
            </p14:nvContentPartPr>
            <p14:xfrm>
              <a:off x="690480" y="2048400"/>
              <a:ext cx="8496720" cy="4754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295D4E-3C8D-5A4D-84A6-565EEA9A71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120" y="2039040"/>
                <a:ext cx="8515440" cy="477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Defining the Learning Tasks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40" name="Google Shape;1240;p14"/>
          <p:cNvSpPr/>
          <p:nvPr/>
        </p:nvSpPr>
        <p:spPr>
          <a:xfrm>
            <a:off x="274320" y="1905000"/>
            <a:ext cx="8936867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T: Recognizing hand-written words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P: Percentage of words correctly classified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E: Database of human labelled images of handwritten words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2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T: Categorize email messages as spam or legitimate.  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P: Percentage of email messages correctly classified.  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E: Database of emails, some with human-given labels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4"/>
          <p:cNvSpPr/>
          <p:nvPr/>
        </p:nvSpPr>
        <p:spPr>
          <a:xfrm>
            <a:off x="112907" y="1339334"/>
            <a:ext cx="8839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on task T, with respect to  performance metric P, based on experience 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2" name="Google Shape;124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5896" y="3471783"/>
            <a:ext cx="3885291" cy="194474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F87466-50E9-470F-AFC4-AD9A24E901A8}"/>
                  </a:ext>
                </a:extLst>
              </p14:cNvPr>
              <p14:cNvContentPartPr/>
              <p14:nvPr/>
            </p14:nvContentPartPr>
            <p14:xfrm>
              <a:off x="68760" y="1217160"/>
              <a:ext cx="8737200" cy="402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F87466-50E9-470F-AFC4-AD9A24E901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0" y="1207800"/>
                <a:ext cx="8755920" cy="403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Defining the Learning Tasks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48" name="Google Shape;1248;p15"/>
          <p:cNvSpPr/>
          <p:nvPr/>
        </p:nvSpPr>
        <p:spPr>
          <a:xfrm>
            <a:off x="274320" y="1905000"/>
            <a:ext cx="8936867" cy="549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3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Playing Checkers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Percent of games won against opponents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Games Played against itself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4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Drive on public four-lane highways using vision sensors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Average distance travelled before an error (as judged by human)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sequence of images and steering commands recorded while observing a human driver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15"/>
          <p:cNvSpPr/>
          <p:nvPr/>
        </p:nvSpPr>
        <p:spPr>
          <a:xfrm>
            <a:off x="112907" y="1339334"/>
            <a:ext cx="8839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on task T, with respect to  performance metric P, based on experience 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5"/>
          <p:cNvSpPr/>
          <p:nvPr/>
        </p:nvSpPr>
        <p:spPr>
          <a:xfrm>
            <a:off x="6324927" y="2743200"/>
            <a:ext cx="2627180" cy="18797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51" name="Google Shape;1251;p15"/>
          <p:cNvSpPr/>
          <p:nvPr/>
        </p:nvSpPr>
        <p:spPr>
          <a:xfrm>
            <a:off x="4742753" y="3134536"/>
            <a:ext cx="2244852" cy="17000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002580-91F9-DBD6-9495-2142D3C09556}"/>
                  </a:ext>
                </a:extLst>
              </p14:cNvPr>
              <p14:cNvContentPartPr/>
              <p14:nvPr/>
            </p14:nvContentPartPr>
            <p14:xfrm>
              <a:off x="188640" y="2725920"/>
              <a:ext cx="467640" cy="339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002580-91F9-DBD6-9495-2142D3C095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280" y="2716560"/>
                <a:ext cx="486360" cy="340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Traditional Approach - Spam Filtering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57" name="Google Shape;1257;p16"/>
          <p:cNvSpPr/>
          <p:nvPr/>
        </p:nvSpPr>
        <p:spPr>
          <a:xfrm>
            <a:off x="274320" y="1905000"/>
            <a:ext cx="8677787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a detection algorithm for frequently appearing patterns in spams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and update the detection rules until it is good enough.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Detection algorithm likely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be a long list of complex rules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 to maintain.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58" name="Google Shape;1258;p16"/>
          <p:cNvSpPr/>
          <p:nvPr/>
        </p:nvSpPr>
        <p:spPr>
          <a:xfrm>
            <a:off x="112906" y="1339334"/>
            <a:ext cx="9031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Spam typically uses words or phrases such as “4U,” “credit card,” “free,” and “amazing”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59" name="Google Shape;125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3606" y="3419921"/>
            <a:ext cx="5145208" cy="29718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CFC57D-C8D2-5BB1-D601-675068A28528}"/>
                  </a:ext>
                </a:extLst>
              </p14:cNvPr>
              <p14:cNvContentPartPr/>
              <p14:nvPr/>
            </p14:nvContentPartPr>
            <p14:xfrm>
              <a:off x="330120" y="1616040"/>
              <a:ext cx="8158320" cy="4333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CFC57D-C8D2-5BB1-D601-675068A285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760" y="1606680"/>
                <a:ext cx="8177040" cy="435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2"/>
          <p:cNvSpPr txBox="1">
            <a:spLocks noGrp="1"/>
          </p:cNvSpPr>
          <p:nvPr>
            <p:ph type="title" idx="4294967295"/>
          </p:nvPr>
        </p:nvSpPr>
        <p:spPr>
          <a:xfrm>
            <a:off x="173059" y="429320"/>
            <a:ext cx="79263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Machine Learning</a:t>
            </a:r>
            <a:endParaRPr sz="2400"/>
          </a:p>
        </p:txBody>
      </p:sp>
      <p:sp>
        <p:nvSpPr>
          <p:cNvPr id="1111" name="Google Shape;1111;p2"/>
          <p:cNvSpPr txBox="1"/>
          <p:nvPr/>
        </p:nvSpPr>
        <p:spPr>
          <a:xfrm>
            <a:off x="349344" y="3228400"/>
            <a:ext cx="8642400" cy="3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775" rIns="0" bIns="0" anchor="t" anchorCtr="0">
            <a:spAutoFit/>
          </a:bodyPr>
          <a:lstStyle/>
          <a:p>
            <a:pPr marL="133281" marR="39100" lvl="0" indent="-12529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content for these slides has been obtained from books and various other  source on the Internet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281" marR="0" lvl="0" indent="-125292" algn="l" rtl="0">
              <a:lnSpc>
                <a:spcPct val="150000"/>
              </a:lnSpc>
              <a:spcBef>
                <a:spcPts val="3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hereby acknowledge all the contributors for their material and inputs.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281" marR="0" lvl="0" indent="-125292" algn="l" rtl="0">
              <a:lnSpc>
                <a:spcPct val="15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have provided source information wherever necessary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281" marR="0" lvl="0" indent="-125290" algn="l" rtl="0">
              <a:lnSpc>
                <a:spcPct val="150000"/>
              </a:lnSpc>
              <a:spcBef>
                <a:spcPts val="374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 have added and modified the content flow to suit the requirements of the course and for ease of class presentation</a:t>
            </a: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281" marR="0" lvl="0" indent="-125292" algn="l" rtl="0">
              <a:lnSpc>
                <a:spcPct val="150000"/>
              </a:lnSpc>
              <a:spcBef>
                <a:spcPts val="374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Students are requested to refer to the textbook and detailed content of this presentation deck over canvas</a:t>
            </a: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2"/>
          <p:cNvSpPr txBox="1"/>
          <p:nvPr/>
        </p:nvSpPr>
        <p:spPr>
          <a:xfrm>
            <a:off x="2400519" y="1752600"/>
            <a:ext cx="5698928" cy="28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spAutoFit/>
          </a:bodyPr>
          <a:lstStyle/>
          <a:p>
            <a:pPr marL="840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C1572"/>
                </a:solidFill>
                <a:latin typeface="Arial"/>
                <a:ea typeface="Arial"/>
                <a:cs typeface="Arial"/>
                <a:sym typeface="Arial"/>
              </a:rPr>
              <a:t>Disclaimer and Acknowledgement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3" name="Google Shape;11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2646" y="2039765"/>
            <a:ext cx="1087204" cy="1188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ML Approach - Spam Filtering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65" name="Google Shape;1265;p17"/>
          <p:cNvSpPr/>
          <p:nvPr/>
        </p:nvSpPr>
        <p:spPr>
          <a:xfrm>
            <a:off x="112906" y="5638800"/>
            <a:ext cx="8677787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program is much shorter, easier to maintain, and most likely more accurate.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6" name="Google Shape;1266;p17"/>
          <p:cNvSpPr/>
          <p:nvPr/>
        </p:nvSpPr>
        <p:spPr>
          <a:xfrm>
            <a:off x="112906" y="1339334"/>
            <a:ext cx="90310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Automatically learns phrases that are good predictors of spam by detecting unusually frequent patterns of words in spams compared to “ham”s</a:t>
            </a:r>
            <a:endParaRPr sz="1800" b="0" i="0" u="none" strike="noStrike" cap="none">
              <a:solidFill>
                <a:srgbClr val="1508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7" name="Google Shape;12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" y="2250132"/>
            <a:ext cx="5174731" cy="3124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13B77B-3B4B-B737-E7D3-61C7D97BE244}"/>
                  </a:ext>
                </a:extLst>
              </p14:cNvPr>
              <p14:cNvContentPartPr/>
              <p14:nvPr/>
            </p14:nvContentPartPr>
            <p14:xfrm>
              <a:off x="1817640" y="1958760"/>
              <a:ext cx="4231800" cy="241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13B77B-3B4B-B737-E7D3-61C7D97BE2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8280" y="1949400"/>
                <a:ext cx="4250520" cy="243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ML Approach - Spam Filtering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73" name="Google Shape;1273;p18"/>
          <p:cNvSpPr/>
          <p:nvPr/>
        </p:nvSpPr>
        <p:spPr>
          <a:xfrm>
            <a:off x="112906" y="5638800"/>
            <a:ext cx="8677787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program is much shorter, easier to maintain, and most likely more accurate.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4" name="Google Shape;1274;p18"/>
          <p:cNvSpPr/>
          <p:nvPr/>
        </p:nvSpPr>
        <p:spPr>
          <a:xfrm>
            <a:off x="112906" y="1339334"/>
            <a:ext cx="90310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Automatically learns phrases that are good predictors of spam by detecting unusually frequent patterns of words in spams compared to “ham”s</a:t>
            </a:r>
            <a:endParaRPr sz="1800" b="0" i="0" u="none" strike="noStrike" cap="none">
              <a:solidFill>
                <a:srgbClr val="1508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5" name="Google Shape;127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520" y="2471112"/>
            <a:ext cx="597772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Applications - Perspectives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81" name="Google Shape;1281;p19"/>
          <p:cNvSpPr/>
          <p:nvPr/>
        </p:nvSpPr>
        <p:spPr>
          <a:xfrm>
            <a:off x="457200" y="1524000"/>
            <a:ext cx="8305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Object Categorization					Sequence Prediction	</a:t>
            </a:r>
            <a:endParaRPr sz="18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19"/>
          <p:cNvSpPr/>
          <p:nvPr/>
        </p:nvSpPr>
        <p:spPr>
          <a:xfrm>
            <a:off x="30480" y="4191000"/>
            <a:ext cx="4572000" cy="211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Diagnosis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– Text Processing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3" name="Google Shape;128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170331"/>
            <a:ext cx="2763485" cy="1832555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9"/>
          <p:cNvSpPr/>
          <p:nvPr/>
        </p:nvSpPr>
        <p:spPr>
          <a:xfrm>
            <a:off x="5105400" y="4495800"/>
            <a:ext cx="2286000" cy="144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19"/>
          <p:cNvSpPr/>
          <p:nvPr/>
        </p:nvSpPr>
        <p:spPr>
          <a:xfrm>
            <a:off x="4572000" y="1654379"/>
            <a:ext cx="4572000" cy="211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Forecasting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Management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082D21-58D5-C509-EFC5-76811149AF9A}"/>
                  </a:ext>
                </a:extLst>
              </p14:cNvPr>
              <p14:cNvContentPartPr/>
              <p14:nvPr/>
            </p14:nvContentPartPr>
            <p14:xfrm>
              <a:off x="1650240" y="1868760"/>
              <a:ext cx="6212520" cy="3163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082D21-58D5-C509-EFC5-76811149AF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0880" y="1859400"/>
                <a:ext cx="6231240" cy="318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Applications - Perspectives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291" name="Google Shape;1291;p20"/>
          <p:cNvSpPr/>
          <p:nvPr/>
        </p:nvSpPr>
        <p:spPr>
          <a:xfrm>
            <a:off x="457200" y="1524000"/>
            <a:ext cx="8305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Planning	                   					Problem Solving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20"/>
          <p:cNvSpPr/>
          <p:nvPr/>
        </p:nvSpPr>
        <p:spPr>
          <a:xfrm>
            <a:off x="-45911" y="1708666"/>
            <a:ext cx="4572000" cy="211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 Finding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20"/>
          <p:cNvSpPr/>
          <p:nvPr/>
        </p:nvSpPr>
        <p:spPr>
          <a:xfrm>
            <a:off x="4572000" y="1654379"/>
            <a:ext cx="4572000" cy="170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4" name="Google Shape;1294;p20"/>
          <p:cNvGrpSpPr/>
          <p:nvPr/>
        </p:nvGrpSpPr>
        <p:grpSpPr>
          <a:xfrm>
            <a:off x="3505200" y="3357409"/>
            <a:ext cx="4267166" cy="3429076"/>
            <a:chOff x="152400" y="1219200"/>
            <a:chExt cx="7303040" cy="5170500"/>
          </a:xfrm>
        </p:grpSpPr>
        <p:sp>
          <p:nvSpPr>
            <p:cNvPr id="1295" name="Google Shape;1295;p20"/>
            <p:cNvSpPr/>
            <p:nvPr/>
          </p:nvSpPr>
          <p:spPr>
            <a:xfrm>
              <a:off x="152400" y="1219200"/>
              <a:ext cx="5791200" cy="2209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2010117" y="1787525"/>
              <a:ext cx="3275329" cy="1562735"/>
            </a:xfrm>
            <a:custGeom>
              <a:avLst/>
              <a:gdLst/>
              <a:ahLst/>
              <a:cxnLst/>
              <a:rect l="l" t="t" r="r" b="b"/>
              <a:pathLst>
                <a:path w="3275329" h="1562735" extrusionOk="0">
                  <a:moveTo>
                    <a:pt x="0" y="0"/>
                  </a:moveTo>
                  <a:lnTo>
                    <a:pt x="1165439" y="1162918"/>
                  </a:lnTo>
                  <a:lnTo>
                    <a:pt x="1392065" y="1384957"/>
                  </a:lnTo>
                  <a:lnTo>
                    <a:pt x="1578622" y="1562722"/>
                  </a:lnTo>
                  <a:lnTo>
                    <a:pt x="1838164" y="1496739"/>
                  </a:lnTo>
                  <a:lnTo>
                    <a:pt x="1937543" y="1469979"/>
                  </a:lnTo>
                  <a:lnTo>
                    <a:pt x="2019596" y="1446634"/>
                  </a:lnTo>
                  <a:lnTo>
                    <a:pt x="2086526" y="1426152"/>
                  </a:lnTo>
                  <a:lnTo>
                    <a:pt x="2161954" y="1395994"/>
                  </a:lnTo>
                  <a:lnTo>
                    <a:pt x="2171153" y="1381774"/>
                  </a:lnTo>
                  <a:lnTo>
                    <a:pt x="2167542" y="1371633"/>
                  </a:lnTo>
                  <a:lnTo>
                    <a:pt x="2176056" y="1363052"/>
                  </a:lnTo>
                  <a:lnTo>
                    <a:pt x="2199499" y="1359454"/>
                  </a:lnTo>
                  <a:lnTo>
                    <a:pt x="2266097" y="1359454"/>
                  </a:lnTo>
                  <a:lnTo>
                    <a:pt x="2377326" y="1335924"/>
                  </a:lnTo>
                  <a:lnTo>
                    <a:pt x="2430530" y="1319983"/>
                  </a:lnTo>
                  <a:lnTo>
                    <a:pt x="2466974" y="1303980"/>
                  </a:lnTo>
                  <a:lnTo>
                    <a:pt x="2508927" y="1272874"/>
                  </a:lnTo>
                  <a:lnTo>
                    <a:pt x="2524112" y="1258309"/>
                  </a:lnTo>
                  <a:lnTo>
                    <a:pt x="2541887" y="1244764"/>
                  </a:lnTo>
                  <a:lnTo>
                    <a:pt x="2567089" y="1232509"/>
                  </a:lnTo>
                  <a:lnTo>
                    <a:pt x="2615171" y="1217595"/>
                  </a:lnTo>
                  <a:lnTo>
                    <a:pt x="2662209" y="1207162"/>
                  </a:lnTo>
                  <a:lnTo>
                    <a:pt x="2708899" y="1197404"/>
                  </a:lnTo>
                  <a:lnTo>
                    <a:pt x="2755937" y="1184512"/>
                  </a:lnTo>
                  <a:lnTo>
                    <a:pt x="2804020" y="1164678"/>
                  </a:lnTo>
                  <a:lnTo>
                    <a:pt x="2844303" y="1145607"/>
                  </a:lnTo>
                  <a:lnTo>
                    <a:pt x="3002629" y="1076259"/>
                  </a:lnTo>
                  <a:lnTo>
                    <a:pt x="3056541" y="1051636"/>
                  </a:lnTo>
                  <a:lnTo>
                    <a:pt x="3105341" y="1027528"/>
                  </a:lnTo>
                  <a:lnTo>
                    <a:pt x="3145624" y="1004697"/>
                  </a:lnTo>
                  <a:lnTo>
                    <a:pt x="3200381" y="971161"/>
                  </a:lnTo>
                  <a:lnTo>
                    <a:pt x="3241378" y="944705"/>
                  </a:lnTo>
                  <a:lnTo>
                    <a:pt x="3274999" y="897191"/>
                  </a:lnTo>
                  <a:lnTo>
                    <a:pt x="3265524" y="870093"/>
                  </a:lnTo>
                  <a:lnTo>
                    <a:pt x="3197518" y="817815"/>
                  </a:lnTo>
                  <a:lnTo>
                    <a:pt x="3139808" y="798639"/>
                  </a:lnTo>
                  <a:lnTo>
                    <a:pt x="3070963" y="791821"/>
                  </a:lnTo>
                  <a:lnTo>
                    <a:pt x="3017948" y="788945"/>
                  </a:lnTo>
                  <a:lnTo>
                    <a:pt x="2788855" y="779237"/>
                  </a:lnTo>
                  <a:lnTo>
                    <a:pt x="2750235" y="776884"/>
                  </a:lnTo>
                  <a:lnTo>
                    <a:pt x="2722227" y="771746"/>
                  </a:lnTo>
                  <a:lnTo>
                    <a:pt x="2714165" y="763514"/>
                  </a:lnTo>
                  <a:lnTo>
                    <a:pt x="2715714" y="753362"/>
                  </a:lnTo>
                  <a:lnTo>
                    <a:pt x="2716536" y="742464"/>
                  </a:lnTo>
                  <a:lnTo>
                    <a:pt x="2674658" y="723125"/>
                  </a:lnTo>
                  <a:lnTo>
                    <a:pt x="2614580" y="715888"/>
                  </a:lnTo>
                  <a:lnTo>
                    <a:pt x="2564723" y="714168"/>
                  </a:lnTo>
                  <a:lnTo>
                    <a:pt x="2514595" y="713406"/>
                  </a:lnTo>
                  <a:lnTo>
                    <a:pt x="2453703" y="709040"/>
                  </a:lnTo>
                  <a:lnTo>
                    <a:pt x="2313080" y="692120"/>
                  </a:lnTo>
                  <a:lnTo>
                    <a:pt x="2253316" y="684099"/>
                  </a:lnTo>
                  <a:lnTo>
                    <a:pt x="2192271" y="675257"/>
                  </a:lnTo>
                  <a:lnTo>
                    <a:pt x="2133045" y="665813"/>
                  </a:lnTo>
                  <a:lnTo>
                    <a:pt x="2078736" y="655991"/>
                  </a:lnTo>
                  <a:lnTo>
                    <a:pt x="2032443" y="646010"/>
                  </a:lnTo>
                  <a:lnTo>
                    <a:pt x="1997265" y="636092"/>
                  </a:lnTo>
                  <a:lnTo>
                    <a:pt x="1997265" y="501713"/>
                  </a:lnTo>
                  <a:lnTo>
                    <a:pt x="2194953" y="373722"/>
                  </a:lnTo>
                  <a:lnTo>
                    <a:pt x="0" y="0"/>
                  </a:lnTo>
                  <a:close/>
                </a:path>
                <a:path w="3275329" h="1562735" extrusionOk="0">
                  <a:moveTo>
                    <a:pt x="2266097" y="1359454"/>
                  </a:moveTo>
                  <a:lnTo>
                    <a:pt x="2199499" y="1359454"/>
                  </a:lnTo>
                  <a:lnTo>
                    <a:pt x="2226211" y="1361136"/>
                  </a:lnTo>
                  <a:lnTo>
                    <a:pt x="2259462" y="1360897"/>
                  </a:lnTo>
                  <a:lnTo>
                    <a:pt x="2266097" y="1359454"/>
                  </a:lnTo>
                  <a:close/>
                </a:path>
              </a:pathLst>
            </a:custGeom>
            <a:solidFill>
              <a:srgbClr val="FF0000">
                <a:alpha val="4196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4336839" y="2179375"/>
              <a:ext cx="433704" cy="132714"/>
            </a:xfrm>
            <a:custGeom>
              <a:avLst/>
              <a:gdLst/>
              <a:ahLst/>
              <a:cxnLst/>
              <a:rect l="l" t="t" r="r" b="b"/>
              <a:pathLst>
                <a:path w="433704" h="132714" extrusionOk="0">
                  <a:moveTo>
                    <a:pt x="346164" y="131847"/>
                  </a:moveTo>
                  <a:lnTo>
                    <a:pt x="345044" y="132322"/>
                  </a:lnTo>
                  <a:lnTo>
                    <a:pt x="345930" y="132120"/>
                  </a:lnTo>
                  <a:lnTo>
                    <a:pt x="346164" y="131847"/>
                  </a:lnTo>
                  <a:close/>
                </a:path>
                <a:path w="433704" h="132714" extrusionOk="0">
                  <a:moveTo>
                    <a:pt x="411537" y="52446"/>
                  </a:moveTo>
                  <a:lnTo>
                    <a:pt x="144419" y="52446"/>
                  </a:lnTo>
                  <a:lnTo>
                    <a:pt x="187300" y="57142"/>
                  </a:lnTo>
                  <a:lnTo>
                    <a:pt x="234543" y="65830"/>
                  </a:lnTo>
                  <a:lnTo>
                    <a:pt x="278516" y="76212"/>
                  </a:lnTo>
                  <a:lnTo>
                    <a:pt x="330126" y="95850"/>
                  </a:lnTo>
                  <a:lnTo>
                    <a:pt x="342663" y="117019"/>
                  </a:lnTo>
                  <a:lnTo>
                    <a:pt x="346476" y="124696"/>
                  </a:lnTo>
                  <a:lnTo>
                    <a:pt x="348178" y="129497"/>
                  </a:lnTo>
                  <a:lnTo>
                    <a:pt x="346164" y="131847"/>
                  </a:lnTo>
                  <a:lnTo>
                    <a:pt x="350832" y="129865"/>
                  </a:lnTo>
                  <a:lnTo>
                    <a:pt x="369913" y="124338"/>
                  </a:lnTo>
                  <a:lnTo>
                    <a:pt x="397713" y="115668"/>
                  </a:lnTo>
                  <a:lnTo>
                    <a:pt x="422786" y="104096"/>
                  </a:lnTo>
                  <a:lnTo>
                    <a:pt x="433687" y="89860"/>
                  </a:lnTo>
                  <a:lnTo>
                    <a:pt x="425852" y="70040"/>
                  </a:lnTo>
                  <a:lnTo>
                    <a:pt x="411537" y="52446"/>
                  </a:lnTo>
                  <a:close/>
                </a:path>
                <a:path w="433704" h="132714" extrusionOk="0">
                  <a:moveTo>
                    <a:pt x="101724" y="1634"/>
                  </a:moveTo>
                  <a:lnTo>
                    <a:pt x="71750" y="5990"/>
                  </a:lnTo>
                  <a:lnTo>
                    <a:pt x="43472" y="18389"/>
                  </a:lnTo>
                  <a:lnTo>
                    <a:pt x="16693" y="36473"/>
                  </a:lnTo>
                  <a:lnTo>
                    <a:pt x="0" y="54799"/>
                  </a:lnTo>
                  <a:lnTo>
                    <a:pt x="1976" y="67927"/>
                  </a:lnTo>
                  <a:lnTo>
                    <a:pt x="21980" y="68412"/>
                  </a:lnTo>
                  <a:lnTo>
                    <a:pt x="102333" y="54862"/>
                  </a:lnTo>
                  <a:lnTo>
                    <a:pt x="144419" y="52446"/>
                  </a:lnTo>
                  <a:lnTo>
                    <a:pt x="411537" y="52446"/>
                  </a:lnTo>
                  <a:lnTo>
                    <a:pt x="405890" y="45506"/>
                  </a:lnTo>
                  <a:lnTo>
                    <a:pt x="379112" y="22180"/>
                  </a:lnTo>
                  <a:lnTo>
                    <a:pt x="350832" y="5990"/>
                  </a:lnTo>
                  <a:lnTo>
                    <a:pt x="211284" y="5990"/>
                  </a:lnTo>
                  <a:lnTo>
                    <a:pt x="174766" y="4538"/>
                  </a:lnTo>
                  <a:lnTo>
                    <a:pt x="137155" y="2118"/>
                  </a:lnTo>
                  <a:lnTo>
                    <a:pt x="101724" y="1634"/>
                  </a:lnTo>
                  <a:close/>
                </a:path>
                <a:path w="433704" h="132714" extrusionOk="0">
                  <a:moveTo>
                    <a:pt x="320241" y="0"/>
                  </a:moveTo>
                  <a:lnTo>
                    <a:pt x="284878" y="665"/>
                  </a:lnTo>
                  <a:lnTo>
                    <a:pt x="247605" y="3993"/>
                  </a:lnTo>
                  <a:lnTo>
                    <a:pt x="211284" y="5990"/>
                  </a:lnTo>
                  <a:lnTo>
                    <a:pt x="350832" y="5990"/>
                  </a:lnTo>
                  <a:lnTo>
                    <a:pt x="320241" y="0"/>
                  </a:lnTo>
                  <a:close/>
                </a:path>
              </a:pathLst>
            </a:custGeom>
            <a:solidFill>
              <a:srgbClr val="FF0000">
                <a:alpha val="4196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3597465" y="2462745"/>
              <a:ext cx="1699895" cy="890270"/>
            </a:xfrm>
            <a:custGeom>
              <a:avLst/>
              <a:gdLst/>
              <a:ahLst/>
              <a:cxnLst/>
              <a:rect l="l" t="t" r="r" b="b"/>
              <a:pathLst>
                <a:path w="1699895" h="890270" extrusionOk="0">
                  <a:moveTo>
                    <a:pt x="0" y="890058"/>
                  </a:moveTo>
                  <a:lnTo>
                    <a:pt x="49672" y="876870"/>
                  </a:lnTo>
                  <a:lnTo>
                    <a:pt x="97573" y="864162"/>
                  </a:lnTo>
                  <a:lnTo>
                    <a:pt x="142476" y="851933"/>
                  </a:lnTo>
                  <a:lnTo>
                    <a:pt x="183155" y="840184"/>
                  </a:lnTo>
                  <a:lnTo>
                    <a:pt x="218382" y="828495"/>
                  </a:lnTo>
                  <a:lnTo>
                    <a:pt x="249113" y="816686"/>
                  </a:lnTo>
                  <a:lnTo>
                    <a:pt x="277390" y="805117"/>
                  </a:lnTo>
                  <a:lnTo>
                    <a:pt x="305259" y="794147"/>
                  </a:lnTo>
                  <a:lnTo>
                    <a:pt x="360859" y="774485"/>
                  </a:lnTo>
                  <a:lnTo>
                    <a:pt x="409919" y="759618"/>
                  </a:lnTo>
                  <a:lnTo>
                    <a:pt x="448622" y="752905"/>
                  </a:lnTo>
                  <a:lnTo>
                    <a:pt x="466133" y="750986"/>
                  </a:lnTo>
                  <a:lnTo>
                    <a:pt x="484054" y="748109"/>
                  </a:lnTo>
                  <a:lnTo>
                    <a:pt x="526572" y="738038"/>
                  </a:lnTo>
                  <a:lnTo>
                    <a:pt x="562549" y="725090"/>
                  </a:lnTo>
                  <a:lnTo>
                    <a:pt x="566569" y="718317"/>
                  </a:lnTo>
                  <a:lnTo>
                    <a:pt x="563094" y="711183"/>
                  </a:lnTo>
                  <a:lnTo>
                    <a:pt x="564797" y="703331"/>
                  </a:lnTo>
                  <a:lnTo>
                    <a:pt x="621577" y="685283"/>
                  </a:lnTo>
                  <a:lnTo>
                    <a:pt x="674221" y="674265"/>
                  </a:lnTo>
                  <a:lnTo>
                    <a:pt x="732238" y="662817"/>
                  </a:lnTo>
                  <a:lnTo>
                    <a:pt x="785580" y="652412"/>
                  </a:lnTo>
                  <a:lnTo>
                    <a:pt x="824199" y="644525"/>
                  </a:lnTo>
                  <a:lnTo>
                    <a:pt x="845867" y="640328"/>
                  </a:lnTo>
                  <a:lnTo>
                    <a:pt x="850364" y="639729"/>
                  </a:lnTo>
                  <a:lnTo>
                    <a:pt x="851591" y="637691"/>
                  </a:lnTo>
                  <a:lnTo>
                    <a:pt x="863447" y="629179"/>
                  </a:lnTo>
                  <a:lnTo>
                    <a:pt x="891792" y="610356"/>
                  </a:lnTo>
                  <a:lnTo>
                    <a:pt x="928859" y="585059"/>
                  </a:lnTo>
                  <a:lnTo>
                    <a:pt x="968106" y="559763"/>
                  </a:lnTo>
                  <a:lnTo>
                    <a:pt x="1002990" y="540940"/>
                  </a:lnTo>
                  <a:lnTo>
                    <a:pt x="1054779" y="529910"/>
                  </a:lnTo>
                  <a:lnTo>
                    <a:pt x="1078012" y="529251"/>
                  </a:lnTo>
                  <a:lnTo>
                    <a:pt x="1103290" y="525595"/>
                  </a:lnTo>
                  <a:lnTo>
                    <a:pt x="1130274" y="517742"/>
                  </a:lnTo>
                  <a:lnTo>
                    <a:pt x="1157804" y="507851"/>
                  </a:lnTo>
                  <a:lnTo>
                    <a:pt x="1187515" y="496282"/>
                  </a:lnTo>
                  <a:lnTo>
                    <a:pt x="1221040" y="483394"/>
                  </a:lnTo>
                  <a:lnTo>
                    <a:pt x="1259674" y="468647"/>
                  </a:lnTo>
                  <a:lnTo>
                    <a:pt x="1302258" y="451743"/>
                  </a:lnTo>
                  <a:lnTo>
                    <a:pt x="1346751" y="433399"/>
                  </a:lnTo>
                  <a:lnTo>
                    <a:pt x="1391110" y="414337"/>
                  </a:lnTo>
                  <a:lnTo>
                    <a:pt x="1437510" y="393896"/>
                  </a:lnTo>
                  <a:lnTo>
                    <a:pt x="1486500" y="371657"/>
                  </a:lnTo>
                  <a:lnTo>
                    <a:pt x="1533586" y="348698"/>
                  </a:lnTo>
                  <a:lnTo>
                    <a:pt x="1574270" y="326099"/>
                  </a:lnTo>
                  <a:lnTo>
                    <a:pt x="1608880" y="302780"/>
                  </a:lnTo>
                  <a:lnTo>
                    <a:pt x="1639678" y="278622"/>
                  </a:lnTo>
                  <a:lnTo>
                    <a:pt x="1683290" y="237860"/>
                  </a:lnTo>
                  <a:lnTo>
                    <a:pt x="1699639" y="219157"/>
                  </a:lnTo>
                  <a:lnTo>
                    <a:pt x="1698822" y="212863"/>
                  </a:lnTo>
                  <a:lnTo>
                    <a:pt x="1656033" y="169283"/>
                  </a:lnTo>
                  <a:lnTo>
                    <a:pt x="1609150" y="138112"/>
                  </a:lnTo>
                  <a:lnTo>
                    <a:pt x="1569358" y="127562"/>
                  </a:lnTo>
                  <a:lnTo>
                    <a:pt x="1547621" y="125524"/>
                  </a:lnTo>
                  <a:lnTo>
                    <a:pt x="1521930" y="122767"/>
                  </a:lnTo>
                  <a:lnTo>
                    <a:pt x="1493383" y="118330"/>
                  </a:lnTo>
                  <a:lnTo>
                    <a:pt x="1462518" y="113175"/>
                  </a:lnTo>
                  <a:lnTo>
                    <a:pt x="1426474" y="108020"/>
                  </a:lnTo>
                  <a:lnTo>
                    <a:pt x="1382390" y="103584"/>
                  </a:lnTo>
                  <a:lnTo>
                    <a:pt x="1334840" y="101159"/>
                  </a:lnTo>
                  <a:lnTo>
                    <a:pt x="1276544" y="99533"/>
                  </a:lnTo>
                  <a:lnTo>
                    <a:pt x="1216294" y="97967"/>
                  </a:lnTo>
                  <a:lnTo>
                    <a:pt x="1162882" y="95727"/>
                  </a:lnTo>
                  <a:lnTo>
                    <a:pt x="1125100" y="92075"/>
                  </a:lnTo>
                  <a:lnTo>
                    <a:pt x="1109497" y="84282"/>
                  </a:lnTo>
                  <a:lnTo>
                    <a:pt x="1115831" y="73851"/>
                  </a:lnTo>
                  <a:lnTo>
                    <a:pt x="1122438" y="62941"/>
                  </a:lnTo>
                  <a:lnTo>
                    <a:pt x="1072348" y="48001"/>
                  </a:lnTo>
                  <a:lnTo>
                    <a:pt x="1023369" y="43029"/>
                  </a:lnTo>
                  <a:lnTo>
                    <a:pt x="967620" y="38610"/>
                  </a:lnTo>
                  <a:lnTo>
                    <a:pt x="912010" y="34558"/>
                  </a:lnTo>
                  <a:lnTo>
                    <a:pt x="863447" y="30691"/>
                  </a:lnTo>
                  <a:lnTo>
                    <a:pt x="810504" y="26315"/>
                  </a:lnTo>
                  <a:lnTo>
                    <a:pt x="760422" y="22539"/>
                  </a:lnTo>
                  <a:lnTo>
                    <a:pt x="716064" y="19002"/>
                  </a:lnTo>
                  <a:lnTo>
                    <a:pt x="680292" y="15345"/>
                  </a:lnTo>
                  <a:lnTo>
                    <a:pt x="654535" y="11509"/>
                  </a:lnTo>
                  <a:lnTo>
                    <a:pt x="636683" y="7672"/>
                  </a:lnTo>
                  <a:lnTo>
                    <a:pt x="624282" y="3836"/>
                  </a:lnTo>
                  <a:lnTo>
                    <a:pt x="614879" y="0"/>
                  </a:lnTo>
                </a:path>
              </a:pathLst>
            </a:custGeom>
            <a:noFill/>
            <a:ln w="38100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4671936" y="2172233"/>
              <a:ext cx="122100" cy="152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0"/>
            <p:cNvSpPr txBox="1"/>
            <p:nvPr/>
          </p:nvSpPr>
          <p:spPr>
            <a:xfrm>
              <a:off x="1221739" y="2611120"/>
              <a:ext cx="21234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Laser Terrain Mapping</a:t>
              </a:r>
              <a:endParaRPr sz="9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152400" y="3505200"/>
              <a:ext cx="4805400" cy="2687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0"/>
            <p:cNvSpPr txBox="1"/>
            <p:nvPr/>
          </p:nvSpPr>
          <p:spPr>
            <a:xfrm>
              <a:off x="2921952" y="5392420"/>
              <a:ext cx="7023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33CC33"/>
                  </a:solidFill>
                  <a:latin typeface="Arial"/>
                  <a:ea typeface="Arial"/>
                  <a:cs typeface="Arial"/>
                  <a:sym typeface="Arial"/>
                </a:rPr>
                <a:t>Stanley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595312" y="3916362"/>
              <a:ext cx="2247900" cy="238125"/>
            </a:xfrm>
            <a:custGeom>
              <a:avLst/>
              <a:gdLst/>
              <a:ahLst/>
              <a:cxnLst/>
              <a:rect l="l" t="t" r="r" b="b"/>
              <a:pathLst>
                <a:path w="2247900" h="238125" extrusionOk="0">
                  <a:moveTo>
                    <a:pt x="0" y="238125"/>
                  </a:moveTo>
                  <a:lnTo>
                    <a:pt x="2247900" y="238125"/>
                  </a:lnTo>
                  <a:lnTo>
                    <a:pt x="2247900" y="0"/>
                  </a:lnTo>
                  <a:lnTo>
                    <a:pt x="0" y="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457200" y="6172200"/>
              <a:ext cx="4268700" cy="217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0"/>
            <p:cNvSpPr txBox="1"/>
            <p:nvPr/>
          </p:nvSpPr>
          <p:spPr>
            <a:xfrm>
              <a:off x="5946140" y="3677920"/>
              <a:ext cx="15093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Adaptive Vision</a:t>
              </a:r>
              <a:endParaRPr sz="9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20"/>
            <p:cNvSpPr txBox="1"/>
            <p:nvPr/>
          </p:nvSpPr>
          <p:spPr>
            <a:xfrm>
              <a:off x="612140" y="3525520"/>
              <a:ext cx="2813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 from Human Drivers</a:t>
              </a:r>
              <a:endParaRPr sz="9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            </a:t>
              </a:r>
              <a:r>
                <a:rPr lang="en-US" sz="900" b="0" i="0" u="none" strike="noStrike" cap="none">
                  <a:solidFill>
                    <a:srgbClr val="4BACC6"/>
                  </a:solidFill>
                  <a:latin typeface="Arial"/>
                  <a:ea typeface="Arial"/>
                  <a:cs typeface="Arial"/>
                  <a:sym typeface="Arial"/>
                </a:rPr>
                <a:t>  Steve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7" name="Google Shape;1307;p20"/>
            <p:cNvSpPr/>
            <p:nvPr/>
          </p:nvSpPr>
          <p:spPr>
            <a:xfrm>
              <a:off x="3273102" y="2918847"/>
              <a:ext cx="2657400" cy="2160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8" name="Google Shape;1308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8923" y="4011861"/>
            <a:ext cx="2844745" cy="203831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D013B3-F621-0B4E-4E32-6FFDB97EA8AA}"/>
                  </a:ext>
                </a:extLst>
              </p14:cNvPr>
              <p14:cNvContentPartPr/>
              <p14:nvPr/>
            </p14:nvContentPartPr>
            <p14:xfrm>
              <a:off x="3759840" y="3768120"/>
              <a:ext cx="1685160" cy="784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D013B3-F621-0B4E-4E32-6FFDB97EA8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50480" y="3758760"/>
                <a:ext cx="1703880" cy="80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1"/>
          <p:cNvSpPr txBox="1">
            <a:spLocks noGrp="1"/>
          </p:cNvSpPr>
          <p:nvPr>
            <p:ph type="body" idx="2"/>
          </p:nvPr>
        </p:nvSpPr>
        <p:spPr>
          <a:xfrm>
            <a:off x="1524000" y="25908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Why ML</a:t>
            </a:r>
            <a:endParaRPr sz="480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"/>
          <p:cNvSpPr txBox="1">
            <a:spLocks noGrp="1"/>
          </p:cNvSpPr>
          <p:nvPr>
            <p:ph type="title"/>
          </p:nvPr>
        </p:nvSpPr>
        <p:spPr>
          <a:xfrm>
            <a:off x="304352" y="459221"/>
            <a:ext cx="7431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When Do We Use Machine Learning?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22"/>
          <p:cNvSpPr txBox="1"/>
          <p:nvPr/>
        </p:nvSpPr>
        <p:spPr>
          <a:xfrm>
            <a:off x="276548" y="1286831"/>
            <a:ext cx="8178175" cy="534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8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is used when: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302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 expertise does not exist (navigating on Mars)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1905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1905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1905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302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Humans can’t explain their expertise (Biometrics)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190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190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190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 must be customized (personalized medicine)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190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Learning isn’t always useful: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128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no need to “learn” to calculate payroll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190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22"/>
          <p:cNvSpPr txBox="1"/>
          <p:nvPr/>
        </p:nvSpPr>
        <p:spPr>
          <a:xfrm>
            <a:off x="8503595" y="6422075"/>
            <a:ext cx="3282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endParaRPr sz="12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21" name="Google Shape;132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600" y="3214714"/>
            <a:ext cx="1524616" cy="118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22"/>
          <p:cNvPicPr preferRelativeResize="0"/>
          <p:nvPr/>
        </p:nvPicPr>
        <p:blipFill rotWithShape="1">
          <a:blip r:embed="rId4">
            <a:alphaModFix/>
          </a:blip>
          <a:srcRect b="-2527"/>
          <a:stretch/>
        </p:blipFill>
        <p:spPr>
          <a:xfrm>
            <a:off x="7467600" y="1659552"/>
            <a:ext cx="1524616" cy="118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7600" y="4588300"/>
            <a:ext cx="1524615" cy="118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22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4907" y="6141720"/>
            <a:ext cx="365760" cy="36576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4654E3-AB71-1797-FB57-18ACB5441617}"/>
                  </a:ext>
                </a:extLst>
              </p14:cNvPr>
              <p14:cNvContentPartPr/>
              <p14:nvPr/>
            </p14:nvContentPartPr>
            <p14:xfrm>
              <a:off x="8640" y="1714680"/>
              <a:ext cx="5663520" cy="376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4654E3-AB71-1797-FB57-18ACB54416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20" y="1705320"/>
                <a:ext cx="5682240" cy="378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23"/>
          <p:cNvSpPr txBox="1">
            <a:spLocks noGrp="1"/>
          </p:cNvSpPr>
          <p:nvPr>
            <p:ph type="title"/>
          </p:nvPr>
        </p:nvSpPr>
        <p:spPr>
          <a:xfrm>
            <a:off x="358590" y="1412377"/>
            <a:ext cx="6804210" cy="3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609725" marR="5080" lvl="0" indent="-1597660" algn="l" rtl="0">
              <a:lnSpc>
                <a:spcPct val="1131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It is very hard to say what makes a 2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23"/>
          <p:cNvSpPr/>
          <p:nvPr/>
        </p:nvSpPr>
        <p:spPr>
          <a:xfrm>
            <a:off x="827087" y="1919799"/>
            <a:ext cx="6814683" cy="4108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1" name="Google Shape;1331;p23"/>
          <p:cNvSpPr/>
          <p:nvPr/>
        </p:nvSpPr>
        <p:spPr>
          <a:xfrm>
            <a:off x="845016" y="2558851"/>
            <a:ext cx="5219700" cy="827404"/>
          </a:xfrm>
          <a:custGeom>
            <a:avLst/>
            <a:gdLst/>
            <a:ahLst/>
            <a:cxnLst/>
            <a:rect l="l" t="t" r="r" b="b"/>
            <a:pathLst>
              <a:path w="5219700" h="827404" extrusionOk="0">
                <a:moveTo>
                  <a:pt x="0" y="0"/>
                </a:moveTo>
                <a:lnTo>
                  <a:pt x="5219702" y="0"/>
                </a:lnTo>
                <a:lnTo>
                  <a:pt x="5219702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2" name="Google Shape;1332;p23"/>
          <p:cNvSpPr/>
          <p:nvPr/>
        </p:nvSpPr>
        <p:spPr>
          <a:xfrm>
            <a:off x="2209800" y="4356416"/>
            <a:ext cx="1368425" cy="827404"/>
          </a:xfrm>
          <a:custGeom>
            <a:avLst/>
            <a:gdLst/>
            <a:ahLst/>
            <a:cxnLst/>
            <a:rect l="l" t="t" r="r" b="b"/>
            <a:pathLst>
              <a:path w="1368425" h="827404" extrusionOk="0">
                <a:moveTo>
                  <a:pt x="0" y="0"/>
                </a:moveTo>
                <a:lnTo>
                  <a:pt x="1368430" y="0"/>
                </a:lnTo>
                <a:lnTo>
                  <a:pt x="1368430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3" name="Google Shape;1333;p23"/>
          <p:cNvSpPr/>
          <p:nvPr/>
        </p:nvSpPr>
        <p:spPr>
          <a:xfrm>
            <a:off x="827087" y="3529012"/>
            <a:ext cx="720725" cy="827404"/>
          </a:xfrm>
          <a:custGeom>
            <a:avLst/>
            <a:gdLst/>
            <a:ahLst/>
            <a:cxnLst/>
            <a:rect l="l" t="t" r="r" b="b"/>
            <a:pathLst>
              <a:path w="720725" h="827404" extrusionOk="0">
                <a:moveTo>
                  <a:pt x="0" y="0"/>
                </a:moveTo>
                <a:lnTo>
                  <a:pt x="720725" y="0"/>
                </a:lnTo>
                <a:lnTo>
                  <a:pt x="720725" y="827087"/>
                </a:lnTo>
                <a:lnTo>
                  <a:pt x="0" y="82708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4" name="Google Shape;1334;p23"/>
          <p:cNvSpPr txBox="1"/>
          <p:nvPr/>
        </p:nvSpPr>
        <p:spPr>
          <a:xfrm>
            <a:off x="78753" y="6570550"/>
            <a:ext cx="2620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Geoffrey Hinton</a:t>
            </a:r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5" name="Google Shape;1335;p23"/>
          <p:cNvSpPr txBox="1"/>
          <p:nvPr/>
        </p:nvSpPr>
        <p:spPr>
          <a:xfrm>
            <a:off x="78753" y="320057"/>
            <a:ext cx="9144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Pattern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23"/>
          <p:cNvSpPr/>
          <p:nvPr/>
        </p:nvSpPr>
        <p:spPr>
          <a:xfrm>
            <a:off x="7171765" y="1745777"/>
            <a:ext cx="720725" cy="827404"/>
          </a:xfrm>
          <a:custGeom>
            <a:avLst/>
            <a:gdLst/>
            <a:ahLst/>
            <a:cxnLst/>
            <a:rect l="l" t="t" r="r" b="b"/>
            <a:pathLst>
              <a:path w="720725" h="827404" extrusionOk="0">
                <a:moveTo>
                  <a:pt x="0" y="0"/>
                </a:moveTo>
                <a:lnTo>
                  <a:pt x="720725" y="0"/>
                </a:lnTo>
                <a:lnTo>
                  <a:pt x="720725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4"/>
          <p:cNvSpPr txBox="1">
            <a:spLocks noGrp="1"/>
          </p:cNvSpPr>
          <p:nvPr>
            <p:ph type="body" idx="2"/>
          </p:nvPr>
        </p:nvSpPr>
        <p:spPr>
          <a:xfrm>
            <a:off x="1524000" y="25908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Types of  ML</a:t>
            </a:r>
            <a:endParaRPr sz="480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Types : Inputs: Based on level of supervision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347" name="Google Shape;1347;p25"/>
          <p:cNvSpPr/>
          <p:nvPr/>
        </p:nvSpPr>
        <p:spPr>
          <a:xfrm>
            <a:off x="304800" y="1325880"/>
            <a:ext cx="9031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508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48" name="Google Shape;1348;p25"/>
          <p:cNvGraphicFramePr/>
          <p:nvPr/>
        </p:nvGraphicFramePr>
        <p:xfrm>
          <a:off x="304800" y="1619012"/>
          <a:ext cx="8229600" cy="1010940"/>
        </p:xfrm>
        <a:graphic>
          <a:graphicData uri="http://schemas.openxmlformats.org/drawingml/2006/table">
            <a:tbl>
              <a:tblPr>
                <a:noFill/>
                <a:tableStyleId>{225C9C8F-3D08-4C27-B036-69A9FDC1A868}</a:tableStyleId>
              </a:tblPr>
              <a:tblGrid>
                <a:gridCol w="286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Feedback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 Feedback 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Delayed Feedback (rewards/penalty) 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Supervised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Unsupervised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Reinforcement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49" name="Google Shape;1349;p25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4262" y="4595000"/>
            <a:ext cx="21431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25" descr="Related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2658449"/>
            <a:ext cx="2562225" cy="17811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1" name="Google Shape;1351;p25" descr="Related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2800" y="2688380"/>
            <a:ext cx="2533650" cy="1809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2" name="Google Shape;135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2200" y="2722385"/>
            <a:ext cx="2466975" cy="18573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312138-E186-13C5-9B76-3896FCE30D66}"/>
                  </a:ext>
                </a:extLst>
              </p14:cNvPr>
              <p14:cNvContentPartPr/>
              <p14:nvPr/>
            </p14:nvContentPartPr>
            <p14:xfrm>
              <a:off x="295560" y="780120"/>
              <a:ext cx="8762760" cy="6039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312138-E186-13C5-9B76-3896FCE30D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6200" y="770760"/>
                <a:ext cx="8781480" cy="605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6"/>
          <p:cNvSpPr/>
          <p:nvPr/>
        </p:nvSpPr>
        <p:spPr>
          <a:xfrm>
            <a:off x="304800" y="5032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- Examples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26"/>
          <p:cNvSpPr/>
          <p:nvPr/>
        </p:nvSpPr>
        <p:spPr>
          <a:xfrm>
            <a:off x="2133600" y="2227263"/>
            <a:ext cx="1752600" cy="165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26"/>
          <p:cNvSpPr/>
          <p:nvPr/>
        </p:nvSpPr>
        <p:spPr>
          <a:xfrm>
            <a:off x="3886200" y="2819400"/>
            <a:ext cx="1676400" cy="23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26"/>
          <p:cNvSpPr/>
          <p:nvPr/>
        </p:nvSpPr>
        <p:spPr>
          <a:xfrm>
            <a:off x="5334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26"/>
          <p:cNvSpPr/>
          <p:nvPr/>
        </p:nvSpPr>
        <p:spPr>
          <a:xfrm>
            <a:off x="1752600" y="4953000"/>
            <a:ext cx="1524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26"/>
          <p:cNvSpPr/>
          <p:nvPr/>
        </p:nvSpPr>
        <p:spPr>
          <a:xfrm>
            <a:off x="1828800" y="4845050"/>
            <a:ext cx="14478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6"/>
          <p:cNvSpPr/>
          <p:nvPr/>
        </p:nvSpPr>
        <p:spPr>
          <a:xfrm>
            <a:off x="3200400" y="4921250"/>
            <a:ext cx="9144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26"/>
          <p:cNvSpPr/>
          <p:nvPr/>
        </p:nvSpPr>
        <p:spPr>
          <a:xfrm>
            <a:off x="41148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26"/>
          <p:cNvSpPr/>
          <p:nvPr/>
        </p:nvSpPr>
        <p:spPr>
          <a:xfrm>
            <a:off x="5486400" y="4953000"/>
            <a:ext cx="19050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26"/>
          <p:cNvSpPr txBox="1"/>
          <p:nvPr/>
        </p:nvSpPr>
        <p:spPr>
          <a:xfrm>
            <a:off x="381000" y="1600200"/>
            <a:ext cx="5867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 Employability Prediction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6"/>
          <p:cNvSpPr/>
          <p:nvPr/>
        </p:nvSpPr>
        <p:spPr>
          <a:xfrm>
            <a:off x="368955" y="2301642"/>
            <a:ext cx="3457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CGPA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 Skills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Aptitude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Skills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6"/>
          <p:cNvSpPr txBox="1"/>
          <p:nvPr/>
        </p:nvSpPr>
        <p:spPr>
          <a:xfrm>
            <a:off x="363071" y="1914292"/>
            <a:ext cx="5943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Features / Attributes / Predictors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69" name="Google Shape;1369;p26"/>
          <p:cNvGraphicFramePr/>
          <p:nvPr/>
        </p:nvGraphicFramePr>
        <p:xfrm>
          <a:off x="381000" y="3657600"/>
          <a:ext cx="8382000" cy="2670150"/>
        </p:xfrm>
        <a:graphic>
          <a:graphicData uri="http://schemas.openxmlformats.org/drawingml/2006/table">
            <a:tbl>
              <a:tblPr firstRow="1" bandRow="1">
                <a:noFill/>
                <a:tableStyleId>{9B351486-AFFB-40A1-ADF7-03DB6ABBA261}</a:tableStyleId>
              </a:tblPr>
              <a:tblGrid>
                <a:gridCol w="74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51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S.No.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CGPA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Communication Skills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Aptitude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Programming Skills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Job Offered?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9.1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Average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Good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Excellent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Yes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8.4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Good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Good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Good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Yes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8.3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Poor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Average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Average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7.1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Average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Good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Average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8.2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Good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Excellent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Excellent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248BBE-4BC4-48D6-4098-F9C2D86E97DE}"/>
                  </a:ext>
                </a:extLst>
              </p14:cNvPr>
              <p14:cNvContentPartPr/>
              <p14:nvPr/>
            </p14:nvContentPartPr>
            <p14:xfrm>
              <a:off x="43200" y="754560"/>
              <a:ext cx="9165600" cy="578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248BBE-4BC4-48D6-4098-F9C2D86E97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40" y="745200"/>
                <a:ext cx="9184320" cy="580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"/>
          <p:cNvSpPr txBox="1"/>
          <p:nvPr/>
        </p:nvSpPr>
        <p:spPr>
          <a:xfrm>
            <a:off x="152400" y="379262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Introduction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"/>
          <p:cNvSpPr txBox="1"/>
          <p:nvPr/>
        </p:nvSpPr>
        <p:spPr>
          <a:xfrm>
            <a:off x="0" y="1447788"/>
            <a:ext cx="89154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 of course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47650" algn="l" rtl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the basic concepts and techniques of Machine Learning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47650" algn="l" rtl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Gain experience in basics of doing independent study and research in the field of Machine Learning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47650" algn="l" rtl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skills of using recent machine learning software tools to evaluate learning algorithms and model selection for solving practical problems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of this course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Strong Mathematical Foundations of ML algorithms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Structured Data Analytics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IDD (Independent &amp; Identically Distributed Data)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Topics not expected of this course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Unstructured Data Analytics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Series/Sequence Data Analytics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3"/>
          <p:cNvSpPr txBox="1"/>
          <p:nvPr/>
        </p:nvSpPr>
        <p:spPr>
          <a:xfrm>
            <a:off x="3810000" y="6553200"/>
            <a:ext cx="1828800" cy="28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 November 2023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CDCE93-04BE-6AB5-E0FB-78A04259408A}"/>
                  </a:ext>
                </a:extLst>
              </p14:cNvPr>
              <p14:cNvContentPartPr/>
              <p14:nvPr/>
            </p14:nvContentPartPr>
            <p14:xfrm>
              <a:off x="1157760" y="2104200"/>
              <a:ext cx="6859440" cy="2396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CDCE93-04BE-6AB5-E0FB-78A0425940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8400" y="2094840"/>
                <a:ext cx="6878160" cy="241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7"/>
          <p:cNvSpPr/>
          <p:nvPr/>
        </p:nvSpPr>
        <p:spPr>
          <a:xfrm>
            <a:off x="2133600" y="2227263"/>
            <a:ext cx="1752600" cy="165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27"/>
          <p:cNvSpPr/>
          <p:nvPr/>
        </p:nvSpPr>
        <p:spPr>
          <a:xfrm>
            <a:off x="3886200" y="2819400"/>
            <a:ext cx="1676400" cy="23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7"/>
          <p:cNvSpPr/>
          <p:nvPr/>
        </p:nvSpPr>
        <p:spPr>
          <a:xfrm>
            <a:off x="5334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27"/>
          <p:cNvSpPr/>
          <p:nvPr/>
        </p:nvSpPr>
        <p:spPr>
          <a:xfrm>
            <a:off x="1752600" y="4953000"/>
            <a:ext cx="1524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27"/>
          <p:cNvSpPr/>
          <p:nvPr/>
        </p:nvSpPr>
        <p:spPr>
          <a:xfrm>
            <a:off x="3200400" y="4921250"/>
            <a:ext cx="9144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7"/>
          <p:cNvSpPr/>
          <p:nvPr/>
        </p:nvSpPr>
        <p:spPr>
          <a:xfrm>
            <a:off x="41148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7"/>
          <p:cNvSpPr/>
          <p:nvPr/>
        </p:nvSpPr>
        <p:spPr>
          <a:xfrm>
            <a:off x="5486400" y="4953000"/>
            <a:ext cx="19050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27"/>
          <p:cNvSpPr txBox="1"/>
          <p:nvPr/>
        </p:nvSpPr>
        <p:spPr>
          <a:xfrm>
            <a:off x="381000" y="1600200"/>
            <a:ext cx="5867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 : Predicting price of a used car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7"/>
          <p:cNvSpPr txBox="1"/>
          <p:nvPr/>
        </p:nvSpPr>
        <p:spPr>
          <a:xfrm>
            <a:off x="349624" y="2025134"/>
            <a:ext cx="594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Features / Attributes / Predictors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7"/>
          <p:cNvSpPr txBox="1"/>
          <p:nvPr/>
        </p:nvSpPr>
        <p:spPr>
          <a:xfrm>
            <a:off x="381000" y="2289413"/>
            <a:ext cx="3251200" cy="17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 (Mfg)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 Capacity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Mileage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travelled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84" name="Google Shape;1384;p27"/>
          <p:cNvGraphicFramePr/>
          <p:nvPr/>
        </p:nvGraphicFramePr>
        <p:xfrm>
          <a:off x="419100" y="4016375"/>
          <a:ext cx="8115300" cy="2232050"/>
        </p:xfrm>
        <a:graphic>
          <a:graphicData uri="http://schemas.openxmlformats.org/drawingml/2006/table">
            <a:tbl>
              <a:tblPr firstRow="1" bandRow="1">
                <a:noFill/>
                <a:tableStyleId>{9B351486-AFFB-40A1-ADF7-03DB6ABBA261}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93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S.No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Brand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Year (Mfg)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Engine Capacity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Mileage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Distance travelled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Cab?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Price</a:t>
                      </a:r>
                      <a:br>
                        <a:rPr lang="en-US" sz="1800" u="none" strike="noStrike" cap="none"/>
                      </a:br>
                      <a:r>
                        <a:rPr lang="en-US" sz="1800" u="none" strike="noStrike" cap="none"/>
                        <a:t>(in Rs.)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1.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Honda City ZX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2008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1100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10.5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45000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3,50,000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85" name="Google Shape;1385;p27"/>
          <p:cNvSpPr/>
          <p:nvPr/>
        </p:nvSpPr>
        <p:spPr>
          <a:xfrm>
            <a:off x="304800" y="5032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- Examples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B38FC7-B0A8-CC7D-ABFA-63D826887A3B}"/>
                  </a:ext>
                </a:extLst>
              </p14:cNvPr>
              <p14:cNvContentPartPr/>
              <p14:nvPr/>
            </p14:nvContentPartPr>
            <p14:xfrm>
              <a:off x="5920560" y="1722960"/>
              <a:ext cx="2966760" cy="3013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B38FC7-B0A8-CC7D-ABFA-63D826887A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1200" y="1713600"/>
                <a:ext cx="2985480" cy="303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8"/>
          <p:cNvSpPr/>
          <p:nvPr/>
        </p:nvSpPr>
        <p:spPr>
          <a:xfrm>
            <a:off x="3886200" y="2819400"/>
            <a:ext cx="1676400" cy="23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28"/>
          <p:cNvSpPr/>
          <p:nvPr/>
        </p:nvSpPr>
        <p:spPr>
          <a:xfrm>
            <a:off x="5334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8"/>
          <p:cNvSpPr/>
          <p:nvPr/>
        </p:nvSpPr>
        <p:spPr>
          <a:xfrm>
            <a:off x="1752600" y="4953000"/>
            <a:ext cx="1524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8"/>
          <p:cNvSpPr/>
          <p:nvPr/>
        </p:nvSpPr>
        <p:spPr>
          <a:xfrm>
            <a:off x="1828800" y="4845050"/>
            <a:ext cx="14478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8"/>
          <p:cNvSpPr/>
          <p:nvPr/>
        </p:nvSpPr>
        <p:spPr>
          <a:xfrm>
            <a:off x="3200400" y="4921250"/>
            <a:ext cx="9144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28"/>
          <p:cNvSpPr/>
          <p:nvPr/>
        </p:nvSpPr>
        <p:spPr>
          <a:xfrm>
            <a:off x="41148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28"/>
          <p:cNvSpPr/>
          <p:nvPr/>
        </p:nvSpPr>
        <p:spPr>
          <a:xfrm>
            <a:off x="5486400" y="4953000"/>
            <a:ext cx="19050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28"/>
          <p:cNvSpPr/>
          <p:nvPr/>
        </p:nvSpPr>
        <p:spPr>
          <a:xfrm>
            <a:off x="304800" y="5032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- Examples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28"/>
          <p:cNvSpPr txBox="1"/>
          <p:nvPr/>
        </p:nvSpPr>
        <p:spPr>
          <a:xfrm>
            <a:off x="355600" y="2419350"/>
            <a:ext cx="4292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Family income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of visits in a month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money spent in a month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Zip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99" name="Google Shape;1399;p28"/>
          <p:cNvGraphicFramePr/>
          <p:nvPr/>
        </p:nvGraphicFramePr>
        <p:xfrm>
          <a:off x="419100" y="3979863"/>
          <a:ext cx="8458175" cy="2528950"/>
        </p:xfrm>
        <a:graphic>
          <a:graphicData uri="http://schemas.openxmlformats.org/drawingml/2006/table">
            <a:tbl>
              <a:tblPr firstRow="1" bandRow="1">
                <a:noFill/>
                <a:tableStyleId>{9B351486-AFFB-40A1-ADF7-03DB6ABBA261}</a:tableStyleId>
              </a:tblPr>
              <a:tblGrid>
                <a:gridCol w="67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56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S.No.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Zip Code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Family Income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# of visits in a month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Average Money Spent in a month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500078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11,50,000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8,000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00" name="Google Shape;1400;p28"/>
          <p:cNvSpPr txBox="1"/>
          <p:nvPr/>
        </p:nvSpPr>
        <p:spPr>
          <a:xfrm>
            <a:off x="4760259" y="2121486"/>
            <a:ext cx="4269441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Customers for a retailer may fall into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groups say big spenders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low spenders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three groups say big spenders,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medium spenders and low spenders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Four groups, ….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8"/>
          <p:cNvSpPr txBox="1"/>
          <p:nvPr/>
        </p:nvSpPr>
        <p:spPr>
          <a:xfrm>
            <a:off x="360363" y="1981200"/>
            <a:ext cx="436403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Features / Attributes / Predictors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28"/>
          <p:cNvSpPr txBox="1"/>
          <p:nvPr/>
        </p:nvSpPr>
        <p:spPr>
          <a:xfrm>
            <a:off x="355600" y="1422400"/>
            <a:ext cx="5867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 Market Segmentation 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2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Classification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408" name="Google Shape;1408;p29"/>
          <p:cNvSpPr/>
          <p:nvPr/>
        </p:nvSpPr>
        <p:spPr>
          <a:xfrm>
            <a:off x="609600" y="1935480"/>
            <a:ext cx="7162800" cy="140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81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(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800" b="0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(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800" b="0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..., (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0" u="none" strike="noStrike" cap="none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800" b="0" i="0" u="none" strike="noStrike" cap="none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8140" marR="0" lvl="0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a function 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to predict 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244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categorical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9"/>
          <p:cNvSpPr/>
          <p:nvPr/>
        </p:nvSpPr>
        <p:spPr>
          <a:xfrm>
            <a:off x="-4572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: Previously unseen records should be assigned a class as accurately as possible.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0" name="Google Shape;1410;p29"/>
          <p:cNvGrpSpPr/>
          <p:nvPr/>
        </p:nvGrpSpPr>
        <p:grpSpPr>
          <a:xfrm>
            <a:off x="601980" y="3340993"/>
            <a:ext cx="8191744" cy="2655332"/>
            <a:chOff x="914400" y="2971800"/>
            <a:chExt cx="8191744" cy="2655332"/>
          </a:xfrm>
        </p:grpSpPr>
        <p:grpSp>
          <p:nvGrpSpPr>
            <p:cNvPr id="1411" name="Google Shape;1411;p29"/>
            <p:cNvGrpSpPr/>
            <p:nvPr/>
          </p:nvGrpSpPr>
          <p:grpSpPr>
            <a:xfrm>
              <a:off x="2667000" y="3048000"/>
              <a:ext cx="6439144" cy="2564003"/>
              <a:chOff x="1955800" y="3406317"/>
              <a:chExt cx="4953190" cy="1972310"/>
            </a:xfrm>
          </p:grpSpPr>
          <p:sp>
            <p:nvSpPr>
              <p:cNvPr id="1412" name="Google Shape;1412;p29"/>
              <p:cNvSpPr/>
              <p:nvPr/>
            </p:nvSpPr>
            <p:spPr>
              <a:xfrm>
                <a:off x="2015702" y="3406317"/>
                <a:ext cx="171450" cy="197231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72310" extrusionOk="0">
                    <a:moveTo>
                      <a:pt x="104625" y="108267"/>
                    </a:moveTo>
                    <a:lnTo>
                      <a:pt x="66525" y="108267"/>
                    </a:lnTo>
                    <a:lnTo>
                      <a:pt x="66525" y="1972132"/>
                    </a:lnTo>
                    <a:lnTo>
                      <a:pt x="104625" y="1972132"/>
                    </a:lnTo>
                    <a:lnTo>
                      <a:pt x="104625" y="108267"/>
                    </a:lnTo>
                    <a:close/>
                  </a:path>
                  <a:path w="171450" h="1972310" extrusionOk="0">
                    <a:moveTo>
                      <a:pt x="85575" y="0"/>
                    </a:moveTo>
                    <a:lnTo>
                      <a:pt x="2441" y="142506"/>
                    </a:lnTo>
                    <a:lnTo>
                      <a:pt x="0" y="149668"/>
                    </a:lnTo>
                    <a:lnTo>
                      <a:pt x="474" y="156956"/>
                    </a:lnTo>
                    <a:lnTo>
                      <a:pt x="3646" y="163534"/>
                    </a:lnTo>
                    <a:lnTo>
                      <a:pt x="9299" y="168567"/>
                    </a:lnTo>
                    <a:lnTo>
                      <a:pt x="16455" y="171006"/>
                    </a:lnTo>
                    <a:lnTo>
                      <a:pt x="23742" y="170529"/>
                    </a:lnTo>
                    <a:lnTo>
                      <a:pt x="30319" y="167356"/>
                    </a:lnTo>
                    <a:lnTo>
                      <a:pt x="35347" y="161709"/>
                    </a:lnTo>
                    <a:lnTo>
                      <a:pt x="66525" y="108267"/>
                    </a:lnTo>
                    <a:lnTo>
                      <a:pt x="148725" y="108267"/>
                    </a:lnTo>
                    <a:lnTo>
                      <a:pt x="85575" y="0"/>
                    </a:lnTo>
                    <a:close/>
                  </a:path>
                  <a:path w="171450" h="1972310" extrusionOk="0">
                    <a:moveTo>
                      <a:pt x="148725" y="108267"/>
                    </a:moveTo>
                    <a:lnTo>
                      <a:pt x="104625" y="108267"/>
                    </a:lnTo>
                    <a:lnTo>
                      <a:pt x="135791" y="161709"/>
                    </a:lnTo>
                    <a:lnTo>
                      <a:pt x="140818" y="167356"/>
                    </a:lnTo>
                    <a:lnTo>
                      <a:pt x="147396" y="170529"/>
                    </a:lnTo>
                    <a:lnTo>
                      <a:pt x="154683" y="171006"/>
                    </a:lnTo>
                    <a:lnTo>
                      <a:pt x="161839" y="168567"/>
                    </a:lnTo>
                    <a:lnTo>
                      <a:pt x="167493" y="163534"/>
                    </a:lnTo>
                    <a:lnTo>
                      <a:pt x="170668" y="156956"/>
                    </a:lnTo>
                    <a:lnTo>
                      <a:pt x="171143" y="149668"/>
                    </a:lnTo>
                    <a:lnTo>
                      <a:pt x="168697" y="142506"/>
                    </a:lnTo>
                    <a:lnTo>
                      <a:pt x="148725" y="108267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>
                <a:off x="1962975" y="4834915"/>
                <a:ext cx="4946015" cy="172085"/>
              </a:xfrm>
              <a:custGeom>
                <a:avLst/>
                <a:gdLst/>
                <a:ahLst/>
                <a:cxnLst/>
                <a:rect l="l" t="t" r="r" b="b"/>
                <a:pathLst>
                  <a:path w="4946015" h="172085" extrusionOk="0">
                    <a:moveTo>
                      <a:pt x="4793665" y="0"/>
                    </a:moveTo>
                    <a:lnTo>
                      <a:pt x="4784242" y="2476"/>
                    </a:lnTo>
                    <a:lnTo>
                      <a:pt x="4780000" y="5511"/>
                    </a:lnTo>
                    <a:lnTo>
                      <a:pt x="4777346" y="10058"/>
                    </a:lnTo>
                    <a:lnTo>
                      <a:pt x="4774906" y="17220"/>
                    </a:lnTo>
                    <a:lnTo>
                      <a:pt x="4775384" y="24507"/>
                    </a:lnTo>
                    <a:lnTo>
                      <a:pt x="4778557" y="31086"/>
                    </a:lnTo>
                    <a:lnTo>
                      <a:pt x="4784204" y="36118"/>
                    </a:lnTo>
                    <a:lnTo>
                      <a:pt x="4837645" y="67284"/>
                    </a:lnTo>
                    <a:lnTo>
                      <a:pt x="0" y="67284"/>
                    </a:lnTo>
                    <a:lnTo>
                      <a:pt x="0" y="105384"/>
                    </a:lnTo>
                    <a:lnTo>
                      <a:pt x="4837645" y="105384"/>
                    </a:lnTo>
                    <a:lnTo>
                      <a:pt x="4784204" y="136550"/>
                    </a:lnTo>
                    <a:lnTo>
                      <a:pt x="4778557" y="141583"/>
                    </a:lnTo>
                    <a:lnTo>
                      <a:pt x="4775384" y="148161"/>
                    </a:lnTo>
                    <a:lnTo>
                      <a:pt x="4774906" y="155449"/>
                    </a:lnTo>
                    <a:lnTo>
                      <a:pt x="4777346" y="162610"/>
                    </a:lnTo>
                    <a:lnTo>
                      <a:pt x="4782379" y="168257"/>
                    </a:lnTo>
                    <a:lnTo>
                      <a:pt x="4788957" y="171430"/>
                    </a:lnTo>
                    <a:lnTo>
                      <a:pt x="4796245" y="171908"/>
                    </a:lnTo>
                    <a:lnTo>
                      <a:pt x="4803406" y="169468"/>
                    </a:lnTo>
                    <a:lnTo>
                      <a:pt x="4945913" y="86334"/>
                    </a:lnTo>
                    <a:lnTo>
                      <a:pt x="4798860" y="558"/>
                    </a:lnTo>
                    <a:lnTo>
                      <a:pt x="479366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29"/>
              <p:cNvSpPr/>
              <p:nvPr/>
            </p:nvSpPr>
            <p:spPr>
              <a:xfrm>
                <a:off x="1955800" y="3930650"/>
                <a:ext cx="2667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20000" extrusionOk="0">
                    <a:moveTo>
                      <a:pt x="0" y="0"/>
                    </a:moveTo>
                    <a:lnTo>
                      <a:pt x="266700" y="0"/>
                    </a:lnTo>
                  </a:path>
                </a:pathLst>
              </a:custGeom>
              <a:noFill/>
              <a:ln w="381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29"/>
              <p:cNvSpPr/>
              <p:nvPr/>
            </p:nvSpPr>
            <p:spPr>
              <a:xfrm>
                <a:off x="23114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29"/>
              <p:cNvSpPr/>
              <p:nvPr/>
            </p:nvSpPr>
            <p:spPr>
              <a:xfrm>
                <a:off x="23749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>
                <a:off x="2368550" y="4800600"/>
                <a:ext cx="241300" cy="24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>
                <a:off x="28829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>
                <a:off x="29464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29"/>
              <p:cNvSpPr/>
              <p:nvPr/>
            </p:nvSpPr>
            <p:spPr>
              <a:xfrm>
                <a:off x="29464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>
                <a:off x="26924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29"/>
              <p:cNvSpPr/>
              <p:nvPr/>
            </p:nvSpPr>
            <p:spPr>
              <a:xfrm>
                <a:off x="27559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27559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3390900" y="4762500"/>
                <a:ext cx="368300" cy="3683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3462782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3456432" y="4800600"/>
                <a:ext cx="241300" cy="2413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41910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>
                <a:off x="42545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>
                <a:off x="4248150" y="4800600"/>
                <a:ext cx="241300" cy="24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47371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48006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4794250" y="4800600"/>
                <a:ext cx="241300" cy="2413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>
                <a:off x="5257800" y="3759200"/>
                <a:ext cx="368300" cy="3683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>
                <a:off x="5316689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57277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5784850" y="3803650"/>
                <a:ext cx="241300" cy="241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6032500" y="3759200"/>
                <a:ext cx="368300" cy="3683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29"/>
              <p:cNvSpPr/>
              <p:nvPr/>
            </p:nvSpPr>
            <p:spPr>
              <a:xfrm>
                <a:off x="6102286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29"/>
              <p:cNvSpPr/>
              <p:nvPr/>
            </p:nvSpPr>
            <p:spPr>
              <a:xfrm>
                <a:off x="45085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29"/>
              <p:cNvSpPr/>
              <p:nvPr/>
            </p:nvSpPr>
            <p:spPr>
              <a:xfrm>
                <a:off x="4565650" y="3803650"/>
                <a:ext cx="241300" cy="241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40767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4133850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3" name="Google Shape;1443;p29"/>
            <p:cNvSpPr txBox="1"/>
            <p:nvPr/>
          </p:nvSpPr>
          <p:spPr>
            <a:xfrm>
              <a:off x="1143000" y="4800600"/>
              <a:ext cx="14734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y=0 (benign)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4" name="Google Shape;1444;p29"/>
            <p:cNvSpPr txBox="1"/>
            <p:nvPr/>
          </p:nvSpPr>
          <p:spPr>
            <a:xfrm>
              <a:off x="914400" y="3516868"/>
              <a:ext cx="17812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y=1 (malignant)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5" name="Google Shape;1445;p29"/>
            <p:cNvSpPr txBox="1"/>
            <p:nvPr/>
          </p:nvSpPr>
          <p:spPr>
            <a:xfrm>
              <a:off x="5029200" y="5257800"/>
              <a:ext cx="16893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Tumor Size (x)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6" name="Google Shape;1446;p29"/>
            <p:cNvSpPr txBox="1"/>
            <p:nvPr/>
          </p:nvSpPr>
          <p:spPr>
            <a:xfrm>
              <a:off x="5638800" y="2971800"/>
              <a:ext cx="2805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Cancer (benign / malignant)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7" name="Google Shape;1447;p29"/>
          <p:cNvSpPr txBox="1"/>
          <p:nvPr/>
        </p:nvSpPr>
        <p:spPr>
          <a:xfrm>
            <a:off x="1988160" y="6163620"/>
            <a:ext cx="2682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Eric Eaton</a:t>
            </a:r>
            <a:endParaRPr sz="1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BDCE3-14CB-606F-94AE-AFD6FE8ECA8A}"/>
                  </a:ext>
                </a:extLst>
              </p14:cNvPr>
              <p14:cNvContentPartPr/>
              <p14:nvPr/>
            </p14:nvContentPartPr>
            <p14:xfrm>
              <a:off x="926280" y="1654920"/>
              <a:ext cx="7125120" cy="404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BDCE3-14CB-606F-94AE-AFD6FE8ECA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6920" y="1645560"/>
                <a:ext cx="7143840" cy="4064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Classification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453" name="Google Shape;1453;p30"/>
          <p:cNvSpPr/>
          <p:nvPr/>
        </p:nvSpPr>
        <p:spPr>
          <a:xfrm>
            <a:off x="609600" y="1935480"/>
            <a:ext cx="7162800" cy="140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81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...,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8140" marR="0" lvl="0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a function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to predict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244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categorical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4" name="Google Shape;1454;p30"/>
          <p:cNvGrpSpPr/>
          <p:nvPr/>
        </p:nvGrpSpPr>
        <p:grpSpPr>
          <a:xfrm>
            <a:off x="601980" y="3340993"/>
            <a:ext cx="8191744" cy="2655332"/>
            <a:chOff x="914400" y="2971800"/>
            <a:chExt cx="8191744" cy="2655332"/>
          </a:xfrm>
        </p:grpSpPr>
        <p:grpSp>
          <p:nvGrpSpPr>
            <p:cNvPr id="1455" name="Google Shape;1455;p30"/>
            <p:cNvGrpSpPr/>
            <p:nvPr/>
          </p:nvGrpSpPr>
          <p:grpSpPr>
            <a:xfrm>
              <a:off x="2667000" y="3048000"/>
              <a:ext cx="6439144" cy="2564003"/>
              <a:chOff x="1955800" y="3406317"/>
              <a:chExt cx="4953190" cy="1972310"/>
            </a:xfrm>
          </p:grpSpPr>
          <p:sp>
            <p:nvSpPr>
              <p:cNvPr id="1456" name="Google Shape;1456;p30"/>
              <p:cNvSpPr/>
              <p:nvPr/>
            </p:nvSpPr>
            <p:spPr>
              <a:xfrm>
                <a:off x="2015702" y="3406317"/>
                <a:ext cx="171450" cy="197231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72310" extrusionOk="0">
                    <a:moveTo>
                      <a:pt x="104625" y="108267"/>
                    </a:moveTo>
                    <a:lnTo>
                      <a:pt x="66525" y="108267"/>
                    </a:lnTo>
                    <a:lnTo>
                      <a:pt x="66525" y="1972132"/>
                    </a:lnTo>
                    <a:lnTo>
                      <a:pt x="104625" y="1972132"/>
                    </a:lnTo>
                    <a:lnTo>
                      <a:pt x="104625" y="108267"/>
                    </a:lnTo>
                    <a:close/>
                  </a:path>
                  <a:path w="171450" h="1972310" extrusionOk="0">
                    <a:moveTo>
                      <a:pt x="85575" y="0"/>
                    </a:moveTo>
                    <a:lnTo>
                      <a:pt x="2441" y="142506"/>
                    </a:lnTo>
                    <a:lnTo>
                      <a:pt x="0" y="149668"/>
                    </a:lnTo>
                    <a:lnTo>
                      <a:pt x="474" y="156956"/>
                    </a:lnTo>
                    <a:lnTo>
                      <a:pt x="3646" y="163534"/>
                    </a:lnTo>
                    <a:lnTo>
                      <a:pt x="9299" y="168567"/>
                    </a:lnTo>
                    <a:lnTo>
                      <a:pt x="16455" y="171006"/>
                    </a:lnTo>
                    <a:lnTo>
                      <a:pt x="23742" y="170529"/>
                    </a:lnTo>
                    <a:lnTo>
                      <a:pt x="30319" y="167356"/>
                    </a:lnTo>
                    <a:lnTo>
                      <a:pt x="35347" y="161709"/>
                    </a:lnTo>
                    <a:lnTo>
                      <a:pt x="66525" y="108267"/>
                    </a:lnTo>
                    <a:lnTo>
                      <a:pt x="148725" y="108267"/>
                    </a:lnTo>
                    <a:lnTo>
                      <a:pt x="85575" y="0"/>
                    </a:lnTo>
                    <a:close/>
                  </a:path>
                  <a:path w="171450" h="1972310" extrusionOk="0">
                    <a:moveTo>
                      <a:pt x="148725" y="108267"/>
                    </a:moveTo>
                    <a:lnTo>
                      <a:pt x="104625" y="108267"/>
                    </a:lnTo>
                    <a:lnTo>
                      <a:pt x="135791" y="161709"/>
                    </a:lnTo>
                    <a:lnTo>
                      <a:pt x="140818" y="167356"/>
                    </a:lnTo>
                    <a:lnTo>
                      <a:pt x="147396" y="170529"/>
                    </a:lnTo>
                    <a:lnTo>
                      <a:pt x="154683" y="171006"/>
                    </a:lnTo>
                    <a:lnTo>
                      <a:pt x="161839" y="168567"/>
                    </a:lnTo>
                    <a:lnTo>
                      <a:pt x="167493" y="163534"/>
                    </a:lnTo>
                    <a:lnTo>
                      <a:pt x="170668" y="156956"/>
                    </a:lnTo>
                    <a:lnTo>
                      <a:pt x="171143" y="149668"/>
                    </a:lnTo>
                    <a:lnTo>
                      <a:pt x="168697" y="142506"/>
                    </a:lnTo>
                    <a:lnTo>
                      <a:pt x="148725" y="108267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1962975" y="4834915"/>
                <a:ext cx="4946015" cy="172085"/>
              </a:xfrm>
              <a:custGeom>
                <a:avLst/>
                <a:gdLst/>
                <a:ahLst/>
                <a:cxnLst/>
                <a:rect l="l" t="t" r="r" b="b"/>
                <a:pathLst>
                  <a:path w="4946015" h="172085" extrusionOk="0">
                    <a:moveTo>
                      <a:pt x="4793665" y="0"/>
                    </a:moveTo>
                    <a:lnTo>
                      <a:pt x="4784242" y="2476"/>
                    </a:lnTo>
                    <a:lnTo>
                      <a:pt x="4780000" y="5511"/>
                    </a:lnTo>
                    <a:lnTo>
                      <a:pt x="4777346" y="10058"/>
                    </a:lnTo>
                    <a:lnTo>
                      <a:pt x="4774906" y="17220"/>
                    </a:lnTo>
                    <a:lnTo>
                      <a:pt x="4775384" y="24507"/>
                    </a:lnTo>
                    <a:lnTo>
                      <a:pt x="4778557" y="31086"/>
                    </a:lnTo>
                    <a:lnTo>
                      <a:pt x="4784204" y="36118"/>
                    </a:lnTo>
                    <a:lnTo>
                      <a:pt x="4837645" y="67284"/>
                    </a:lnTo>
                    <a:lnTo>
                      <a:pt x="0" y="67284"/>
                    </a:lnTo>
                    <a:lnTo>
                      <a:pt x="0" y="105384"/>
                    </a:lnTo>
                    <a:lnTo>
                      <a:pt x="4837645" y="105384"/>
                    </a:lnTo>
                    <a:lnTo>
                      <a:pt x="4784204" y="136550"/>
                    </a:lnTo>
                    <a:lnTo>
                      <a:pt x="4778557" y="141583"/>
                    </a:lnTo>
                    <a:lnTo>
                      <a:pt x="4775384" y="148161"/>
                    </a:lnTo>
                    <a:lnTo>
                      <a:pt x="4774906" y="155449"/>
                    </a:lnTo>
                    <a:lnTo>
                      <a:pt x="4777346" y="162610"/>
                    </a:lnTo>
                    <a:lnTo>
                      <a:pt x="4782379" y="168257"/>
                    </a:lnTo>
                    <a:lnTo>
                      <a:pt x="4788957" y="171430"/>
                    </a:lnTo>
                    <a:lnTo>
                      <a:pt x="4796245" y="171908"/>
                    </a:lnTo>
                    <a:lnTo>
                      <a:pt x="4803406" y="169468"/>
                    </a:lnTo>
                    <a:lnTo>
                      <a:pt x="4945913" y="86334"/>
                    </a:lnTo>
                    <a:lnTo>
                      <a:pt x="4798860" y="558"/>
                    </a:lnTo>
                    <a:lnTo>
                      <a:pt x="479366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30"/>
              <p:cNvSpPr/>
              <p:nvPr/>
            </p:nvSpPr>
            <p:spPr>
              <a:xfrm>
                <a:off x="1955800" y="3930650"/>
                <a:ext cx="2667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20000" extrusionOk="0">
                    <a:moveTo>
                      <a:pt x="0" y="0"/>
                    </a:moveTo>
                    <a:lnTo>
                      <a:pt x="266700" y="0"/>
                    </a:lnTo>
                  </a:path>
                </a:pathLst>
              </a:custGeom>
              <a:noFill/>
              <a:ln w="381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23114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23749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2368550" y="4800600"/>
                <a:ext cx="241300" cy="24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28829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29464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30"/>
              <p:cNvSpPr/>
              <p:nvPr/>
            </p:nvSpPr>
            <p:spPr>
              <a:xfrm>
                <a:off x="29464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30"/>
              <p:cNvSpPr/>
              <p:nvPr/>
            </p:nvSpPr>
            <p:spPr>
              <a:xfrm>
                <a:off x="26924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27559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27559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3390900" y="4762500"/>
                <a:ext cx="368300" cy="3683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3462782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30"/>
              <p:cNvSpPr/>
              <p:nvPr/>
            </p:nvSpPr>
            <p:spPr>
              <a:xfrm>
                <a:off x="3456432" y="4800600"/>
                <a:ext cx="241300" cy="2413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41910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42545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4248150" y="4800600"/>
                <a:ext cx="241300" cy="24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47371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48006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30"/>
              <p:cNvSpPr/>
              <p:nvPr/>
            </p:nvSpPr>
            <p:spPr>
              <a:xfrm>
                <a:off x="4794250" y="4800600"/>
                <a:ext cx="241300" cy="2413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>
                <a:off x="5257800" y="3759200"/>
                <a:ext cx="368300" cy="3683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5316689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>
                <a:off x="57277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>
                <a:off x="5784850" y="3803650"/>
                <a:ext cx="241300" cy="241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6032500" y="3759200"/>
                <a:ext cx="368300" cy="3683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>
                <a:off x="6102286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>
                <a:off x="45085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>
                <a:off x="4565650" y="3803650"/>
                <a:ext cx="241300" cy="241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40767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4133850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7" name="Google Shape;1487;p30"/>
            <p:cNvSpPr txBox="1"/>
            <p:nvPr/>
          </p:nvSpPr>
          <p:spPr>
            <a:xfrm>
              <a:off x="1143000" y="4800600"/>
              <a:ext cx="14734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y=0 (benign)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88" name="Google Shape;1488;p30"/>
            <p:cNvSpPr txBox="1"/>
            <p:nvPr/>
          </p:nvSpPr>
          <p:spPr>
            <a:xfrm>
              <a:off x="914400" y="3516868"/>
              <a:ext cx="17812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y=1 (malignant)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89" name="Google Shape;1489;p30"/>
            <p:cNvSpPr txBox="1"/>
            <p:nvPr/>
          </p:nvSpPr>
          <p:spPr>
            <a:xfrm>
              <a:off x="5029200" y="5257800"/>
              <a:ext cx="16893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Tumor Size (x)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90" name="Google Shape;1490;p30"/>
            <p:cNvSpPr txBox="1"/>
            <p:nvPr/>
          </p:nvSpPr>
          <p:spPr>
            <a:xfrm>
              <a:off x="5638800" y="2971800"/>
              <a:ext cx="2805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Cancer (benign / malignant)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1" name="Google Shape;1491;p30"/>
          <p:cNvGrpSpPr/>
          <p:nvPr/>
        </p:nvGrpSpPr>
        <p:grpSpPr>
          <a:xfrm>
            <a:off x="2383237" y="5716330"/>
            <a:ext cx="6429820" cy="1205230"/>
            <a:chOff x="3359785" y="5715000"/>
            <a:chExt cx="4946015" cy="927100"/>
          </a:xfrm>
        </p:grpSpPr>
        <p:sp>
          <p:nvSpPr>
            <p:cNvPr id="1492" name="Google Shape;1492;p30"/>
            <p:cNvSpPr/>
            <p:nvPr/>
          </p:nvSpPr>
          <p:spPr>
            <a:xfrm>
              <a:off x="3359785" y="6076078"/>
              <a:ext cx="4946015" cy="172085"/>
            </a:xfrm>
            <a:custGeom>
              <a:avLst/>
              <a:gdLst/>
              <a:ahLst/>
              <a:cxnLst/>
              <a:rect l="l" t="t" r="r" b="b"/>
              <a:pathLst>
                <a:path w="4946015" h="172085" extrusionOk="0">
                  <a:moveTo>
                    <a:pt x="4793665" y="0"/>
                  </a:moveTo>
                  <a:lnTo>
                    <a:pt x="4784242" y="2481"/>
                  </a:lnTo>
                  <a:lnTo>
                    <a:pt x="4780000" y="5520"/>
                  </a:lnTo>
                  <a:lnTo>
                    <a:pt x="4777346" y="10064"/>
                  </a:lnTo>
                  <a:lnTo>
                    <a:pt x="4774906" y="17223"/>
                  </a:lnTo>
                  <a:lnTo>
                    <a:pt x="4775384" y="24511"/>
                  </a:lnTo>
                  <a:lnTo>
                    <a:pt x="4778557" y="31088"/>
                  </a:lnTo>
                  <a:lnTo>
                    <a:pt x="4784204" y="36118"/>
                  </a:lnTo>
                  <a:lnTo>
                    <a:pt x="4837645" y="67288"/>
                  </a:lnTo>
                  <a:lnTo>
                    <a:pt x="0" y="67288"/>
                  </a:lnTo>
                  <a:lnTo>
                    <a:pt x="0" y="105388"/>
                  </a:lnTo>
                  <a:lnTo>
                    <a:pt x="4837645" y="105388"/>
                  </a:lnTo>
                  <a:lnTo>
                    <a:pt x="4784204" y="136558"/>
                  </a:lnTo>
                  <a:lnTo>
                    <a:pt x="4778557" y="141587"/>
                  </a:lnTo>
                  <a:lnTo>
                    <a:pt x="4775384" y="148164"/>
                  </a:lnTo>
                  <a:lnTo>
                    <a:pt x="4774906" y="155452"/>
                  </a:lnTo>
                  <a:lnTo>
                    <a:pt x="4777346" y="162612"/>
                  </a:lnTo>
                  <a:lnTo>
                    <a:pt x="4782379" y="168262"/>
                  </a:lnTo>
                  <a:lnTo>
                    <a:pt x="4788957" y="171436"/>
                  </a:lnTo>
                  <a:lnTo>
                    <a:pt x="4796245" y="171911"/>
                  </a:lnTo>
                  <a:lnTo>
                    <a:pt x="4803406" y="169467"/>
                  </a:lnTo>
                  <a:lnTo>
                    <a:pt x="4945913" y="86338"/>
                  </a:lnTo>
                  <a:lnTo>
                    <a:pt x="4798860" y="557"/>
                  </a:lnTo>
                  <a:lnTo>
                    <a:pt x="479366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36955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37673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3761042" y="6054467"/>
              <a:ext cx="241300" cy="241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42670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43388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43388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0"/>
            <p:cNvSpPr/>
            <p:nvPr/>
          </p:nvSpPr>
          <p:spPr>
            <a:xfrm>
              <a:off x="40765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0"/>
            <p:cNvSpPr/>
            <p:nvPr/>
          </p:nvSpPr>
          <p:spPr>
            <a:xfrm>
              <a:off x="41483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41483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4787710" y="6019800"/>
              <a:ext cx="368300" cy="3683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4855274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4848924" y="6054467"/>
              <a:ext cx="241300" cy="241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55751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56469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0"/>
            <p:cNvSpPr/>
            <p:nvPr/>
          </p:nvSpPr>
          <p:spPr>
            <a:xfrm>
              <a:off x="56469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0"/>
            <p:cNvSpPr/>
            <p:nvPr/>
          </p:nvSpPr>
          <p:spPr>
            <a:xfrm>
              <a:off x="61212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61930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61930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6654610" y="6032500"/>
              <a:ext cx="368300" cy="368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6713499" y="6067167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7124510" y="6032500"/>
              <a:ext cx="355600" cy="368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7181660" y="6067167"/>
              <a:ext cx="241300" cy="2413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0"/>
            <p:cNvSpPr/>
            <p:nvPr/>
          </p:nvSpPr>
          <p:spPr>
            <a:xfrm>
              <a:off x="7429310" y="6032500"/>
              <a:ext cx="368300" cy="3683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0"/>
            <p:cNvSpPr/>
            <p:nvPr/>
          </p:nvSpPr>
          <p:spPr>
            <a:xfrm>
              <a:off x="7499096" y="6067167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0"/>
            <p:cNvSpPr/>
            <p:nvPr/>
          </p:nvSpPr>
          <p:spPr>
            <a:xfrm>
              <a:off x="5905310" y="6032500"/>
              <a:ext cx="355600" cy="368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59688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2"/>
                  </a:lnTo>
                  <a:lnTo>
                    <a:pt x="33475" y="33477"/>
                  </a:lnTo>
                  <a:lnTo>
                    <a:pt x="8981" y="69809"/>
                  </a:lnTo>
                  <a:lnTo>
                    <a:pt x="0" y="114300"/>
                  </a:lnTo>
                  <a:lnTo>
                    <a:pt x="8981" y="158790"/>
                  </a:lnTo>
                  <a:lnTo>
                    <a:pt x="33475" y="195122"/>
                  </a:lnTo>
                  <a:lnTo>
                    <a:pt x="69806" y="219617"/>
                  </a:lnTo>
                  <a:lnTo>
                    <a:pt x="114300" y="228600"/>
                  </a:lnTo>
                  <a:lnTo>
                    <a:pt x="158793" y="219617"/>
                  </a:lnTo>
                  <a:lnTo>
                    <a:pt x="195124" y="195122"/>
                  </a:lnTo>
                  <a:lnTo>
                    <a:pt x="219618" y="158790"/>
                  </a:lnTo>
                  <a:lnTo>
                    <a:pt x="228600" y="114300"/>
                  </a:lnTo>
                  <a:lnTo>
                    <a:pt x="219618" y="69809"/>
                  </a:lnTo>
                  <a:lnTo>
                    <a:pt x="195124" y="33477"/>
                  </a:lnTo>
                  <a:lnTo>
                    <a:pt x="158793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0"/>
            <p:cNvSpPr/>
            <p:nvPr/>
          </p:nvSpPr>
          <p:spPr>
            <a:xfrm>
              <a:off x="59688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5473510" y="6032500"/>
              <a:ext cx="355600" cy="368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0"/>
            <p:cNvSpPr/>
            <p:nvPr/>
          </p:nvSpPr>
          <p:spPr>
            <a:xfrm>
              <a:off x="55370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2"/>
                  </a:lnTo>
                  <a:lnTo>
                    <a:pt x="33475" y="33477"/>
                  </a:lnTo>
                  <a:lnTo>
                    <a:pt x="8981" y="69809"/>
                  </a:lnTo>
                  <a:lnTo>
                    <a:pt x="0" y="114300"/>
                  </a:lnTo>
                  <a:lnTo>
                    <a:pt x="8981" y="158790"/>
                  </a:lnTo>
                  <a:lnTo>
                    <a:pt x="33475" y="195122"/>
                  </a:lnTo>
                  <a:lnTo>
                    <a:pt x="69806" y="219617"/>
                  </a:lnTo>
                  <a:lnTo>
                    <a:pt x="114300" y="228600"/>
                  </a:lnTo>
                  <a:lnTo>
                    <a:pt x="158793" y="219617"/>
                  </a:lnTo>
                  <a:lnTo>
                    <a:pt x="195124" y="195122"/>
                  </a:lnTo>
                  <a:lnTo>
                    <a:pt x="219618" y="158790"/>
                  </a:lnTo>
                  <a:lnTo>
                    <a:pt x="228600" y="114300"/>
                  </a:lnTo>
                  <a:lnTo>
                    <a:pt x="219618" y="69809"/>
                  </a:lnTo>
                  <a:lnTo>
                    <a:pt x="195124" y="33477"/>
                  </a:lnTo>
                  <a:lnTo>
                    <a:pt x="158793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30"/>
            <p:cNvSpPr/>
            <p:nvPr/>
          </p:nvSpPr>
          <p:spPr>
            <a:xfrm>
              <a:off x="55370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0"/>
            <p:cNvSpPr/>
            <p:nvPr/>
          </p:nvSpPr>
          <p:spPr>
            <a:xfrm>
              <a:off x="5892610" y="5715000"/>
              <a:ext cx="152400" cy="9271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0"/>
            <p:cNvSpPr/>
            <p:nvPr/>
          </p:nvSpPr>
          <p:spPr>
            <a:xfrm>
              <a:off x="5968810" y="5753100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w="120000" h="796290" extrusionOk="0">
                  <a:moveTo>
                    <a:pt x="0" y="0"/>
                  </a:moveTo>
                  <a:lnTo>
                    <a:pt x="0" y="79609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5" name="Google Shape;1525;p30"/>
          <p:cNvSpPr txBox="1"/>
          <p:nvPr/>
        </p:nvSpPr>
        <p:spPr>
          <a:xfrm>
            <a:off x="5568458" y="1907133"/>
            <a:ext cx="3115020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Learnt classifier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x&gt;T, malignant else benign</a:t>
            </a:r>
            <a:endParaRPr sz="1800" b="0" i="0" u="none" strike="noStrike" cap="non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32F099-9DCB-8C8E-549C-E49D7DD07FEE}"/>
                  </a:ext>
                </a:extLst>
              </p14:cNvPr>
              <p14:cNvContentPartPr/>
              <p14:nvPr/>
            </p14:nvContentPartPr>
            <p14:xfrm>
              <a:off x="1200240" y="934200"/>
              <a:ext cx="7909560" cy="5568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32F099-9DCB-8C8E-549C-E49D7DD07FE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90880" y="925200"/>
                <a:ext cx="7928280" cy="558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Classification Applications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531" name="Google Shape;1531;p31"/>
          <p:cNvSpPr/>
          <p:nvPr/>
        </p:nvSpPr>
        <p:spPr>
          <a:xfrm>
            <a:off x="320040" y="1600200"/>
            <a:ext cx="7162800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Image 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 recognition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Spam filters – Specific Controls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 tagging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Fraud detection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3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Classification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537" name="Google Shape;1537;p32"/>
          <p:cNvSpPr/>
          <p:nvPr/>
        </p:nvSpPr>
        <p:spPr>
          <a:xfrm>
            <a:off x="371856" y="1861707"/>
            <a:ext cx="71628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multi-dimensional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Each dimension corresponds to an attribute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32"/>
          <p:cNvSpPr txBox="1"/>
          <p:nvPr/>
        </p:nvSpPr>
        <p:spPr>
          <a:xfrm>
            <a:off x="5568458" y="1907133"/>
            <a:ext cx="3262432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Increasing Feature Dimension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32"/>
          <p:cNvSpPr txBox="1"/>
          <p:nvPr/>
        </p:nvSpPr>
        <p:spPr>
          <a:xfrm>
            <a:off x="5597906" y="2699262"/>
            <a:ext cx="38735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Clump Thickness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Uniformity of Cell Size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rebuchet MS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Uniformity of Cell Shape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0" name="Google Shape;1540;p32"/>
          <p:cNvGrpSpPr/>
          <p:nvPr/>
        </p:nvGrpSpPr>
        <p:grpSpPr>
          <a:xfrm>
            <a:off x="533400" y="3048000"/>
            <a:ext cx="4099900" cy="3161230"/>
            <a:chOff x="459740" y="2841536"/>
            <a:chExt cx="4099900" cy="3161230"/>
          </a:xfrm>
        </p:grpSpPr>
        <p:sp>
          <p:nvSpPr>
            <p:cNvPr id="1541" name="Google Shape;1541;p32"/>
            <p:cNvSpPr/>
            <p:nvPr/>
          </p:nvSpPr>
          <p:spPr>
            <a:xfrm>
              <a:off x="1039900" y="28415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9" y="171006"/>
                  </a:lnTo>
                  <a:lnTo>
                    <a:pt x="23746" y="170529"/>
                  </a:lnTo>
                  <a:lnTo>
                    <a:pt x="30323" y="167356"/>
                  </a:lnTo>
                  <a:lnTo>
                    <a:pt x="35353" y="161709"/>
                  </a:lnTo>
                  <a:lnTo>
                    <a:pt x="66523" y="108267"/>
                  </a:lnTo>
                  <a:lnTo>
                    <a:pt x="148730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30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1" y="156956"/>
                  </a:lnTo>
                  <a:lnTo>
                    <a:pt x="171146" y="149668"/>
                  </a:lnTo>
                  <a:lnTo>
                    <a:pt x="168703" y="142506"/>
                  </a:lnTo>
                  <a:lnTo>
                    <a:pt x="148730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961095" y="53284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3446134" y="0"/>
                  </a:moveTo>
                  <a:lnTo>
                    <a:pt x="3436698" y="2476"/>
                  </a:lnTo>
                  <a:lnTo>
                    <a:pt x="3432456" y="5511"/>
                  </a:lnTo>
                  <a:lnTo>
                    <a:pt x="3429815" y="10058"/>
                  </a:lnTo>
                  <a:lnTo>
                    <a:pt x="3427368" y="17220"/>
                  </a:lnTo>
                  <a:lnTo>
                    <a:pt x="3427842" y="24507"/>
                  </a:lnTo>
                  <a:lnTo>
                    <a:pt x="3431013" y="31086"/>
                  </a:lnTo>
                  <a:lnTo>
                    <a:pt x="3436660" y="36118"/>
                  </a:lnTo>
                  <a:lnTo>
                    <a:pt x="3490102" y="67284"/>
                  </a:lnTo>
                  <a:lnTo>
                    <a:pt x="0" y="67284"/>
                  </a:lnTo>
                  <a:lnTo>
                    <a:pt x="0" y="105384"/>
                  </a:lnTo>
                  <a:lnTo>
                    <a:pt x="3490102" y="105384"/>
                  </a:lnTo>
                  <a:lnTo>
                    <a:pt x="3436660" y="136550"/>
                  </a:lnTo>
                  <a:lnTo>
                    <a:pt x="3431013" y="141583"/>
                  </a:lnTo>
                  <a:lnTo>
                    <a:pt x="3427842" y="148161"/>
                  </a:lnTo>
                  <a:lnTo>
                    <a:pt x="3427368" y="155449"/>
                  </a:lnTo>
                  <a:lnTo>
                    <a:pt x="3429815" y="162610"/>
                  </a:lnTo>
                  <a:lnTo>
                    <a:pt x="3434840" y="168257"/>
                  </a:lnTo>
                  <a:lnTo>
                    <a:pt x="3441415" y="171430"/>
                  </a:lnTo>
                  <a:lnTo>
                    <a:pt x="3448701" y="171908"/>
                  </a:lnTo>
                  <a:lnTo>
                    <a:pt x="3455863" y="169468"/>
                  </a:lnTo>
                  <a:lnTo>
                    <a:pt x="3598369" y="86334"/>
                  </a:lnTo>
                  <a:lnTo>
                    <a:pt x="3451316" y="558"/>
                  </a:lnTo>
                  <a:lnTo>
                    <a:pt x="34461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2"/>
            <p:cNvSpPr txBox="1"/>
            <p:nvPr/>
          </p:nvSpPr>
          <p:spPr>
            <a:xfrm>
              <a:off x="2180398" y="5672566"/>
              <a:ext cx="1428433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Tumor Size</a:t>
              </a:r>
              <a:endParaRPr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44" name="Google Shape;1544;p32"/>
            <p:cNvSpPr txBox="1"/>
            <p:nvPr/>
          </p:nvSpPr>
          <p:spPr>
            <a:xfrm>
              <a:off x="459740" y="4044200"/>
              <a:ext cx="518692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Age</a:t>
              </a:r>
              <a:endParaRPr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45" name="Google Shape;1545;p32"/>
            <p:cNvSpPr/>
            <p:nvPr/>
          </p:nvSpPr>
          <p:spPr>
            <a:xfrm>
              <a:off x="3124200" y="47879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2"/>
            <p:cNvSpPr/>
            <p:nvPr/>
          </p:nvSpPr>
          <p:spPr>
            <a:xfrm>
              <a:off x="3190214" y="4837671"/>
              <a:ext cx="228599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2"/>
            <p:cNvSpPr/>
            <p:nvPr/>
          </p:nvSpPr>
          <p:spPr>
            <a:xfrm>
              <a:off x="3183864" y="4831321"/>
              <a:ext cx="241300" cy="241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2"/>
            <p:cNvSpPr/>
            <p:nvPr/>
          </p:nvSpPr>
          <p:spPr>
            <a:xfrm>
              <a:off x="1435100" y="47498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2"/>
            <p:cNvSpPr/>
            <p:nvPr/>
          </p:nvSpPr>
          <p:spPr>
            <a:xfrm>
              <a:off x="1506982" y="4799571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2"/>
            <p:cNvSpPr/>
            <p:nvPr/>
          </p:nvSpPr>
          <p:spPr>
            <a:xfrm>
              <a:off x="1500631" y="4793221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2"/>
            <p:cNvSpPr/>
            <p:nvPr/>
          </p:nvSpPr>
          <p:spPr>
            <a:xfrm>
              <a:off x="2540000" y="42545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2"/>
            <p:cNvSpPr/>
            <p:nvPr/>
          </p:nvSpPr>
          <p:spPr>
            <a:xfrm>
              <a:off x="2611882" y="4295952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2"/>
            <p:cNvSpPr/>
            <p:nvPr/>
          </p:nvSpPr>
          <p:spPr>
            <a:xfrm>
              <a:off x="2605532" y="4289602"/>
              <a:ext cx="241300" cy="241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2"/>
            <p:cNvSpPr/>
            <p:nvPr/>
          </p:nvSpPr>
          <p:spPr>
            <a:xfrm>
              <a:off x="2768600" y="50165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2"/>
            <p:cNvSpPr/>
            <p:nvPr/>
          </p:nvSpPr>
          <p:spPr>
            <a:xfrm>
              <a:off x="2840482" y="5066271"/>
              <a:ext cx="228600" cy="2285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2"/>
            <p:cNvSpPr/>
            <p:nvPr/>
          </p:nvSpPr>
          <p:spPr>
            <a:xfrm>
              <a:off x="2834132" y="5059921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2"/>
            <p:cNvSpPr/>
            <p:nvPr/>
          </p:nvSpPr>
          <p:spPr>
            <a:xfrm>
              <a:off x="1765300" y="3975100"/>
              <a:ext cx="368300" cy="368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1830641" y="4023880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1824291" y="4017530"/>
              <a:ext cx="241300" cy="241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3009900" y="3517900"/>
              <a:ext cx="368300" cy="368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3069564" y="3560330"/>
              <a:ext cx="241300" cy="241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2146300" y="3149600"/>
              <a:ext cx="3556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2203450" y="3194050"/>
              <a:ext cx="241300" cy="241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3848100" y="4521200"/>
              <a:ext cx="368300" cy="3683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3909314" y="4564621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3619500" y="3517900"/>
              <a:ext cx="368300" cy="368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3680714" y="3559302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3543300" y="30861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3608832" y="3129521"/>
              <a:ext cx="241300" cy="241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1536700" y="3086100"/>
              <a:ext cx="2819400" cy="2286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1612900" y="3135871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 extrusionOk="0">
                  <a:moveTo>
                    <a:pt x="0" y="0"/>
                  </a:moveTo>
                  <a:lnTo>
                    <a:pt x="2667001" y="214416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0D0147-B5C1-174F-3382-5C189FE38EFF}"/>
                  </a:ext>
                </a:extLst>
              </p14:cNvPr>
              <p14:cNvContentPartPr/>
              <p14:nvPr/>
            </p14:nvContentPartPr>
            <p14:xfrm>
              <a:off x="523080" y="4676400"/>
              <a:ext cx="8106840" cy="162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0D0147-B5C1-174F-3382-5C189FE38EF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3720" y="4667040"/>
                <a:ext cx="8125560" cy="164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3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 Techniques / Algorithms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577" name="Google Shape;1577;p33"/>
          <p:cNvSpPr/>
          <p:nvPr/>
        </p:nvSpPr>
        <p:spPr>
          <a:xfrm>
            <a:off x="320040" y="1600200"/>
            <a:ext cx="7162800" cy="412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Naïve Bayes Classifiers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Vector Machines (SVMs)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Trees and Random Forests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D25561-AE1F-4217-A467-D40A2FD1140C}"/>
                  </a:ext>
                </a:extLst>
              </p14:cNvPr>
              <p14:cNvContentPartPr/>
              <p14:nvPr/>
            </p14:nvContentPartPr>
            <p14:xfrm>
              <a:off x="2751840" y="1427400"/>
              <a:ext cx="2586240" cy="54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D25561-AE1F-4217-A467-D40A2FD114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2480" y="1418040"/>
                <a:ext cx="2604960" cy="55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34"/>
          <p:cNvSpPr/>
          <p:nvPr/>
        </p:nvSpPr>
        <p:spPr>
          <a:xfrm>
            <a:off x="7315200" y="5029200"/>
            <a:ext cx="1752600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84" name="Google Shape;1584;p34"/>
          <p:cNvSpPr/>
          <p:nvPr/>
        </p:nvSpPr>
        <p:spPr>
          <a:xfrm>
            <a:off x="4645342" y="1480634"/>
            <a:ext cx="2965449" cy="57162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Labels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585" name="Google Shape;1585;p34"/>
          <p:cNvGrpSpPr/>
          <p:nvPr/>
        </p:nvGrpSpPr>
        <p:grpSpPr>
          <a:xfrm>
            <a:off x="247089" y="1536431"/>
            <a:ext cx="2314575" cy="2849562"/>
            <a:chOff x="228600" y="1417320"/>
            <a:chExt cx="2438400" cy="2849880"/>
          </a:xfrm>
        </p:grpSpPr>
        <p:sp>
          <p:nvSpPr>
            <p:cNvPr id="1586" name="Google Shape;1586;p34"/>
            <p:cNvSpPr txBox="1"/>
            <p:nvPr/>
          </p:nvSpPr>
          <p:spPr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Training Images</a:t>
              </a:r>
              <a:endPara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88A3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8" name="Google Shape;1588;p34"/>
          <p:cNvSpPr/>
          <p:nvPr/>
        </p:nvSpPr>
        <p:spPr>
          <a:xfrm>
            <a:off x="5350996" y="2495309"/>
            <a:ext cx="1448435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89" name="Google Shape;1589;p34"/>
          <p:cNvSpPr txBox="1"/>
          <p:nvPr/>
        </p:nvSpPr>
        <p:spPr>
          <a:xfrm>
            <a:off x="565547" y="1218697"/>
            <a:ext cx="174879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0" name="Google Shape;1590;p34"/>
          <p:cNvSpPr/>
          <p:nvPr/>
        </p:nvSpPr>
        <p:spPr>
          <a:xfrm>
            <a:off x="3200400" y="2438400"/>
            <a:ext cx="1524000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1" name="Google Shape;1591;p34"/>
          <p:cNvSpPr/>
          <p:nvPr/>
        </p:nvSpPr>
        <p:spPr>
          <a:xfrm>
            <a:off x="2590800" y="274320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34"/>
          <p:cNvSpPr/>
          <p:nvPr/>
        </p:nvSpPr>
        <p:spPr>
          <a:xfrm>
            <a:off x="4800600" y="274320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34"/>
          <p:cNvSpPr/>
          <p:nvPr/>
        </p:nvSpPr>
        <p:spPr>
          <a:xfrm rot="5400000">
            <a:off x="5846613" y="2114309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34"/>
          <p:cNvSpPr/>
          <p:nvPr/>
        </p:nvSpPr>
        <p:spPr>
          <a:xfrm>
            <a:off x="2503719" y="5029200"/>
            <a:ext cx="1752600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5" name="Google Shape;1595;p34"/>
          <p:cNvSpPr/>
          <p:nvPr/>
        </p:nvSpPr>
        <p:spPr>
          <a:xfrm>
            <a:off x="1894119" y="533400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4"/>
          <p:cNvSpPr txBox="1"/>
          <p:nvPr/>
        </p:nvSpPr>
        <p:spPr>
          <a:xfrm>
            <a:off x="755412" y="4656857"/>
            <a:ext cx="158940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7" name="Google Shape;1597;p34"/>
          <p:cNvSpPr txBox="1"/>
          <p:nvPr/>
        </p:nvSpPr>
        <p:spPr>
          <a:xfrm>
            <a:off x="681715" y="5844360"/>
            <a:ext cx="1265469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8" name="Google Shape;1598;p34"/>
          <p:cNvSpPr/>
          <p:nvPr/>
        </p:nvSpPr>
        <p:spPr>
          <a:xfrm>
            <a:off x="6927850" y="274320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34"/>
          <p:cNvSpPr/>
          <p:nvPr/>
        </p:nvSpPr>
        <p:spPr>
          <a:xfrm>
            <a:off x="7543800" y="2438400"/>
            <a:ext cx="1524000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Learned model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0" name="Google Shape;1600;p34"/>
          <p:cNvSpPr/>
          <p:nvPr/>
        </p:nvSpPr>
        <p:spPr>
          <a:xfrm>
            <a:off x="4942119" y="5029200"/>
            <a:ext cx="1752600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Learned model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1" name="Google Shape;1601;p34"/>
          <p:cNvSpPr/>
          <p:nvPr/>
        </p:nvSpPr>
        <p:spPr>
          <a:xfrm>
            <a:off x="4332519" y="533400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34"/>
          <p:cNvSpPr txBox="1"/>
          <p:nvPr/>
        </p:nvSpPr>
        <p:spPr>
          <a:xfrm>
            <a:off x="2115099" y="6285452"/>
            <a:ext cx="3499168" cy="38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Slide credit: D. Hoiem and L. Lazebnik</a:t>
            </a:r>
            <a:endParaRPr sz="14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34"/>
          <p:cNvSpPr/>
          <p:nvPr/>
        </p:nvSpPr>
        <p:spPr>
          <a:xfrm>
            <a:off x="6781803" y="53340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4" name="Google Shape;160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50" y="2199772"/>
            <a:ext cx="2238375" cy="206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5105400"/>
            <a:ext cx="800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4"/>
          <p:cNvSpPr txBox="1">
            <a:spLocks noGrp="1"/>
          </p:cNvSpPr>
          <p:nvPr>
            <p:ph type="title"/>
          </p:nvPr>
        </p:nvSpPr>
        <p:spPr>
          <a:xfrm>
            <a:off x="30480" y="457200"/>
            <a:ext cx="92887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 Typical Supervised Learning Workflow (for Classification)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7AA0E3-7D6B-C1DE-560E-D70FE012659C}"/>
                  </a:ext>
                </a:extLst>
              </p14:cNvPr>
              <p14:cNvContentPartPr/>
              <p14:nvPr/>
            </p14:nvContentPartPr>
            <p14:xfrm>
              <a:off x="703080" y="1817640"/>
              <a:ext cx="8042400" cy="4745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7AA0E3-7D6B-C1DE-560E-D70FE01265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720" y="1808280"/>
                <a:ext cx="8061120" cy="476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Supervised Learning: Regression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612" name="Google Shape;1612;p35"/>
          <p:cNvSpPr/>
          <p:nvPr/>
        </p:nvSpPr>
        <p:spPr>
          <a:xfrm>
            <a:off x="724925" y="1874376"/>
            <a:ext cx="71628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..., 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a function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to predict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real-valued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35"/>
          <p:cNvSpPr/>
          <p:nvPr/>
        </p:nvSpPr>
        <p:spPr>
          <a:xfrm>
            <a:off x="-4572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: Previously unseen records should be assigned a value as accurately as possible.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4" name="Google Shape;1614;p35"/>
          <p:cNvGrpSpPr/>
          <p:nvPr/>
        </p:nvGrpSpPr>
        <p:grpSpPr>
          <a:xfrm>
            <a:off x="304800" y="2819400"/>
            <a:ext cx="7699823" cy="3466224"/>
            <a:chOff x="1542025" y="2438402"/>
            <a:chExt cx="7699823" cy="3466224"/>
          </a:xfrm>
        </p:grpSpPr>
        <p:sp>
          <p:nvSpPr>
            <p:cNvPr id="1615" name="Google Shape;1615;p35"/>
            <p:cNvSpPr/>
            <p:nvPr/>
          </p:nvSpPr>
          <p:spPr>
            <a:xfrm>
              <a:off x="2394115" y="5202680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35"/>
            <p:cNvSpPr/>
            <p:nvPr/>
          </p:nvSpPr>
          <p:spPr>
            <a:xfrm>
              <a:off x="2394115" y="48978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35"/>
            <p:cNvSpPr/>
            <p:nvPr/>
          </p:nvSpPr>
          <p:spPr>
            <a:xfrm>
              <a:off x="2394115" y="45930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35"/>
            <p:cNvSpPr/>
            <p:nvPr/>
          </p:nvSpPr>
          <p:spPr>
            <a:xfrm>
              <a:off x="2394115" y="42755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5"/>
            <p:cNvSpPr/>
            <p:nvPr/>
          </p:nvSpPr>
          <p:spPr>
            <a:xfrm>
              <a:off x="2394115" y="39707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5"/>
            <p:cNvSpPr/>
            <p:nvPr/>
          </p:nvSpPr>
          <p:spPr>
            <a:xfrm>
              <a:off x="2394115" y="3665983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5"/>
            <p:cNvSpPr/>
            <p:nvPr/>
          </p:nvSpPr>
          <p:spPr>
            <a:xfrm>
              <a:off x="2394115" y="33611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2394115" y="30563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5"/>
            <p:cNvSpPr/>
            <p:nvPr/>
          </p:nvSpPr>
          <p:spPr>
            <a:xfrm>
              <a:off x="2394115" y="2742628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5"/>
            <p:cNvSpPr/>
            <p:nvPr/>
          </p:nvSpPr>
          <p:spPr>
            <a:xfrm>
              <a:off x="2394115" y="2742628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w="120000" h="2767329" extrusionOk="0">
                  <a:moveTo>
                    <a:pt x="0" y="2767181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2337689" y="550981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2337689" y="520268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35"/>
            <p:cNvSpPr/>
            <p:nvPr/>
          </p:nvSpPr>
          <p:spPr>
            <a:xfrm>
              <a:off x="2337689" y="48978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2337689" y="45930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2337689" y="42755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2337689" y="39707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2337689" y="3665983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2337689" y="33611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2337689" y="30563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2337689" y="2742628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2394115" y="5509811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2394115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35"/>
            <p:cNvSpPr/>
            <p:nvPr/>
          </p:nvSpPr>
          <p:spPr>
            <a:xfrm>
              <a:off x="33781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35"/>
            <p:cNvSpPr/>
            <p:nvPr/>
          </p:nvSpPr>
          <p:spPr>
            <a:xfrm>
              <a:off x="43687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53466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35"/>
            <p:cNvSpPr/>
            <p:nvPr/>
          </p:nvSpPr>
          <p:spPr>
            <a:xfrm>
              <a:off x="6337297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35"/>
            <p:cNvSpPr/>
            <p:nvPr/>
          </p:nvSpPr>
          <p:spPr>
            <a:xfrm>
              <a:off x="7322308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35"/>
            <p:cNvSpPr/>
            <p:nvPr/>
          </p:nvSpPr>
          <p:spPr>
            <a:xfrm>
              <a:off x="3162300" y="3196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35"/>
            <p:cNvSpPr/>
            <p:nvPr/>
          </p:nvSpPr>
          <p:spPr>
            <a:xfrm>
              <a:off x="3263900" y="3005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5"/>
            <p:cNvSpPr/>
            <p:nvPr/>
          </p:nvSpPr>
          <p:spPr>
            <a:xfrm>
              <a:off x="3352800" y="31833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35"/>
            <p:cNvSpPr/>
            <p:nvPr/>
          </p:nvSpPr>
          <p:spPr>
            <a:xfrm>
              <a:off x="34544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35"/>
            <p:cNvSpPr/>
            <p:nvPr/>
          </p:nvSpPr>
          <p:spPr>
            <a:xfrm>
              <a:off x="35560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35"/>
            <p:cNvSpPr/>
            <p:nvPr/>
          </p:nvSpPr>
          <p:spPr>
            <a:xfrm>
              <a:off x="36576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35"/>
            <p:cNvSpPr/>
            <p:nvPr/>
          </p:nvSpPr>
          <p:spPr>
            <a:xfrm>
              <a:off x="3746500" y="3284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35"/>
            <p:cNvSpPr/>
            <p:nvPr/>
          </p:nvSpPr>
          <p:spPr>
            <a:xfrm>
              <a:off x="38481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35"/>
            <p:cNvSpPr/>
            <p:nvPr/>
          </p:nvSpPr>
          <p:spPr>
            <a:xfrm>
              <a:off x="39497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35"/>
            <p:cNvSpPr/>
            <p:nvPr/>
          </p:nvSpPr>
          <p:spPr>
            <a:xfrm>
              <a:off x="40513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5"/>
            <p:cNvSpPr/>
            <p:nvPr/>
          </p:nvSpPr>
          <p:spPr>
            <a:xfrm>
              <a:off x="4140200" y="3246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35"/>
            <p:cNvSpPr/>
            <p:nvPr/>
          </p:nvSpPr>
          <p:spPr>
            <a:xfrm>
              <a:off x="4241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35"/>
            <p:cNvSpPr/>
            <p:nvPr/>
          </p:nvSpPr>
          <p:spPr>
            <a:xfrm>
              <a:off x="43434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5"/>
            <p:cNvSpPr/>
            <p:nvPr/>
          </p:nvSpPr>
          <p:spPr>
            <a:xfrm>
              <a:off x="44450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5"/>
            <p:cNvSpPr/>
            <p:nvPr/>
          </p:nvSpPr>
          <p:spPr>
            <a:xfrm>
              <a:off x="4546600" y="3411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5"/>
            <p:cNvSpPr/>
            <p:nvPr/>
          </p:nvSpPr>
          <p:spPr>
            <a:xfrm>
              <a:off x="46355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5"/>
            <p:cNvSpPr/>
            <p:nvPr/>
          </p:nvSpPr>
          <p:spPr>
            <a:xfrm>
              <a:off x="47371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5"/>
            <p:cNvSpPr/>
            <p:nvPr/>
          </p:nvSpPr>
          <p:spPr>
            <a:xfrm>
              <a:off x="4838700" y="2992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35"/>
            <p:cNvSpPr/>
            <p:nvPr/>
          </p:nvSpPr>
          <p:spPr>
            <a:xfrm>
              <a:off x="4940300" y="3348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35"/>
            <p:cNvSpPr/>
            <p:nvPr/>
          </p:nvSpPr>
          <p:spPr>
            <a:xfrm>
              <a:off x="50292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35"/>
            <p:cNvSpPr/>
            <p:nvPr/>
          </p:nvSpPr>
          <p:spPr>
            <a:xfrm>
              <a:off x="5130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5232400" y="3475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5"/>
            <p:cNvSpPr/>
            <p:nvPr/>
          </p:nvSpPr>
          <p:spPr>
            <a:xfrm>
              <a:off x="5334000" y="3335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35"/>
            <p:cNvSpPr/>
            <p:nvPr/>
          </p:nvSpPr>
          <p:spPr>
            <a:xfrm>
              <a:off x="5422900" y="3577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35"/>
            <p:cNvSpPr/>
            <p:nvPr/>
          </p:nvSpPr>
          <p:spPr>
            <a:xfrm>
              <a:off x="55245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35"/>
            <p:cNvSpPr/>
            <p:nvPr/>
          </p:nvSpPr>
          <p:spPr>
            <a:xfrm>
              <a:off x="5626100" y="35516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35"/>
            <p:cNvSpPr/>
            <p:nvPr/>
          </p:nvSpPr>
          <p:spPr>
            <a:xfrm>
              <a:off x="5727700" y="3704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5"/>
            <p:cNvSpPr/>
            <p:nvPr/>
          </p:nvSpPr>
          <p:spPr>
            <a:xfrm>
              <a:off x="5816600" y="3589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5918200" y="4097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6019800" y="3970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6121400" y="3767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6210300" y="3907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6311900" y="3996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6413500" y="4300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3235325" y="3237357"/>
              <a:ext cx="101600" cy="101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3235325" y="3237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3336925" y="3046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3336925" y="3046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3425825" y="32246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3425825" y="32246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35274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35274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36290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36290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3730625" y="3250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37306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3819525" y="3326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3819525" y="3326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3921125" y="31357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39211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40227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40227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41243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41243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4213225" y="32881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4213225" y="3288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4314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4314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44164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44164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4518025" y="3135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45180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4619625" y="3453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4619625" y="3453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4708525" y="3250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47085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4810125" y="35675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48101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4911725" y="30341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4911725" y="3034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013325" y="33897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013325" y="3389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1022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1022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5203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5203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5305425" y="3516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5305425" y="3516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5407025" y="3377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5407025" y="3377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5495925" y="36183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5495925" y="3618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5597525" y="3567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55975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5699125" y="35929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5699125" y="35929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5800725" y="3631057"/>
              <a:ext cx="190500" cy="215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5800725" y="3745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5889625" y="3631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5991225" y="4139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5991225" y="4139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6092825" y="4012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6092825" y="4012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6194425" y="3808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6194425" y="3808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6283325" y="3948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6283325" y="3948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6384925" y="40374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6384925" y="4037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6486525" y="43422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6486525" y="4342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5"/>
            <p:cNvSpPr txBox="1"/>
            <p:nvPr/>
          </p:nvSpPr>
          <p:spPr>
            <a:xfrm>
              <a:off x="2126360" y="2514600"/>
              <a:ext cx="1446530" cy="3321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6675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86995" marR="0" lvl="0" indent="0" algn="l" rtl="0">
                <a:lnSpc>
                  <a:spcPct val="100000"/>
                </a:lnSpc>
                <a:spcBef>
                  <a:spcPts val="6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1970	1980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4" name="Google Shape;1744;p35"/>
            <p:cNvSpPr txBox="1"/>
            <p:nvPr/>
          </p:nvSpPr>
          <p:spPr>
            <a:xfrm>
              <a:off x="4172473" y="5559882"/>
              <a:ext cx="704328" cy="3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1990	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5" name="Google Shape;1745;p35"/>
            <p:cNvSpPr txBox="1"/>
            <p:nvPr/>
          </p:nvSpPr>
          <p:spPr>
            <a:xfrm>
              <a:off x="6143780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2010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6" name="Google Shape;1746;p35"/>
            <p:cNvSpPr txBox="1"/>
            <p:nvPr/>
          </p:nvSpPr>
          <p:spPr>
            <a:xfrm>
              <a:off x="7129401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2020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7" name="Google Shape;1747;p35"/>
            <p:cNvSpPr txBox="1"/>
            <p:nvPr/>
          </p:nvSpPr>
          <p:spPr>
            <a:xfrm rot="-5400000">
              <a:off x="38113" y="3942314"/>
              <a:ext cx="3466224" cy="45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50" rIns="0" bIns="0" anchor="t" anchorCtr="0">
              <a:noAutofit/>
            </a:bodyPr>
            <a:lstStyle/>
            <a:p>
              <a:pPr marL="527050" marR="5080" lvl="0" indent="-514985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September Arctic Sea Ice Extent  (1,000,000 sq km)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2794000" y="3005582"/>
              <a:ext cx="4254500" cy="1104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2857500" y="3056382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 extrusionOk="0">
                  <a:moveTo>
                    <a:pt x="0" y="0"/>
                  </a:moveTo>
                  <a:lnTo>
                    <a:pt x="4114802" y="952500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2832100" y="3157982"/>
              <a:ext cx="4241800" cy="1257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2895600" y="3208782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 extrusionOk="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2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1" y="4620"/>
                  </a:lnTo>
                  <a:lnTo>
                    <a:pt x="419376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4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9" y="19181"/>
                  </a:lnTo>
                  <a:lnTo>
                    <a:pt x="938378" y="21538"/>
                  </a:lnTo>
                  <a:lnTo>
                    <a:pt x="989726" y="24107"/>
                  </a:lnTo>
                  <a:lnTo>
                    <a:pt x="1040947" y="26897"/>
                  </a:lnTo>
                  <a:lnTo>
                    <a:pt x="1092035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7" y="40519"/>
                  </a:lnTo>
                  <a:lnTo>
                    <a:pt x="1294912" y="44597"/>
                  </a:lnTo>
                  <a:lnTo>
                    <a:pt x="1345231" y="48968"/>
                  </a:lnTo>
                  <a:lnTo>
                    <a:pt x="1395375" y="53644"/>
                  </a:lnTo>
                  <a:lnTo>
                    <a:pt x="1445338" y="58636"/>
                  </a:lnTo>
                  <a:lnTo>
                    <a:pt x="1495114" y="63955"/>
                  </a:lnTo>
                  <a:lnTo>
                    <a:pt x="1544697" y="69614"/>
                  </a:lnTo>
                  <a:lnTo>
                    <a:pt x="1594078" y="75624"/>
                  </a:lnTo>
                  <a:lnTo>
                    <a:pt x="1643252" y="81997"/>
                  </a:lnTo>
                  <a:lnTo>
                    <a:pt x="1692212" y="88745"/>
                  </a:lnTo>
                  <a:lnTo>
                    <a:pt x="1740952" y="95879"/>
                  </a:lnTo>
                  <a:lnTo>
                    <a:pt x="1789464" y="103411"/>
                  </a:lnTo>
                  <a:lnTo>
                    <a:pt x="1837741" y="111353"/>
                  </a:lnTo>
                  <a:lnTo>
                    <a:pt x="1885778" y="119716"/>
                  </a:lnTo>
                  <a:lnTo>
                    <a:pt x="1933568" y="128513"/>
                  </a:lnTo>
                  <a:lnTo>
                    <a:pt x="1981103" y="137754"/>
                  </a:lnTo>
                  <a:lnTo>
                    <a:pt x="2028377" y="147452"/>
                  </a:lnTo>
                  <a:lnTo>
                    <a:pt x="2075384" y="157618"/>
                  </a:lnTo>
                  <a:lnTo>
                    <a:pt x="2122116" y="168264"/>
                  </a:lnTo>
                  <a:lnTo>
                    <a:pt x="2168568" y="179402"/>
                  </a:lnTo>
                  <a:lnTo>
                    <a:pt x="2214731" y="191043"/>
                  </a:lnTo>
                  <a:lnTo>
                    <a:pt x="2260601" y="203200"/>
                  </a:lnTo>
                  <a:lnTo>
                    <a:pt x="2839642" y="424656"/>
                  </a:lnTo>
                  <a:lnTo>
                    <a:pt x="3444876" y="730250"/>
                  </a:lnTo>
                  <a:lnTo>
                    <a:pt x="3921524" y="1000919"/>
                  </a:lnTo>
                  <a:lnTo>
                    <a:pt x="4114802" y="1117600"/>
                  </a:lnTo>
                </a:path>
              </a:pathLst>
            </a:custGeom>
            <a:noFill/>
            <a:ln w="254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5"/>
            <p:cNvSpPr txBox="1"/>
            <p:nvPr/>
          </p:nvSpPr>
          <p:spPr>
            <a:xfrm>
              <a:off x="5181600" y="55836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2000</a:t>
              </a: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53" name="Google Shape;1753;p35"/>
            <p:cNvSpPr txBox="1"/>
            <p:nvPr/>
          </p:nvSpPr>
          <p:spPr>
            <a:xfrm>
              <a:off x="7706171" y="5333750"/>
              <a:ext cx="1535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Year Number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54" name="Google Shape;1754;p35"/>
          <p:cNvSpPr txBox="1"/>
          <p:nvPr/>
        </p:nvSpPr>
        <p:spPr>
          <a:xfrm>
            <a:off x="326612" y="6180058"/>
            <a:ext cx="8569025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109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from G. Witt. Journal of Statistics Education, Volume 21, Number 1 (2013) Slide Credit: Eric Eaton</a:t>
            </a: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E68C9D-FAF0-14E0-B68F-484ACF375C32}"/>
                  </a:ext>
                </a:extLst>
              </p14:cNvPr>
              <p14:cNvContentPartPr/>
              <p14:nvPr/>
            </p14:nvContentPartPr>
            <p14:xfrm>
              <a:off x="523080" y="2704680"/>
              <a:ext cx="7086600" cy="336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E68C9D-FAF0-14E0-B68F-484ACF375C3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3720" y="2695320"/>
                <a:ext cx="7105320" cy="338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3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Unsupervised Learning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760" name="Google Shape;1760;p36"/>
          <p:cNvSpPr/>
          <p:nvPr/>
        </p:nvSpPr>
        <p:spPr>
          <a:xfrm>
            <a:off x="636025" y="1873940"/>
            <a:ext cx="7162800" cy="140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...,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(without labels)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hidden structure behind the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12800" marR="0" lvl="1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clustering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36"/>
          <p:cNvSpPr/>
          <p:nvPr/>
        </p:nvSpPr>
        <p:spPr>
          <a:xfrm>
            <a:off x="-4572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: Intra cluster distances are minimized and inter cluster distances are maximized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2" name="Google Shape;1762;p36"/>
          <p:cNvGrpSpPr/>
          <p:nvPr/>
        </p:nvGrpSpPr>
        <p:grpSpPr>
          <a:xfrm>
            <a:off x="663260" y="3658087"/>
            <a:ext cx="7954639" cy="2726055"/>
            <a:chOff x="2256161" y="3044736"/>
            <a:chExt cx="7954639" cy="2726055"/>
          </a:xfrm>
        </p:grpSpPr>
        <p:sp>
          <p:nvSpPr>
            <p:cNvPr id="1763" name="Google Shape;1763;p36"/>
            <p:cNvSpPr/>
            <p:nvPr/>
          </p:nvSpPr>
          <p:spPr>
            <a:xfrm>
              <a:off x="2334968" y="30447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8" y="171006"/>
                  </a:lnTo>
                  <a:lnTo>
                    <a:pt x="23745" y="170529"/>
                  </a:lnTo>
                  <a:lnTo>
                    <a:pt x="30323" y="167356"/>
                  </a:lnTo>
                  <a:lnTo>
                    <a:pt x="35352" y="161709"/>
                  </a:lnTo>
                  <a:lnTo>
                    <a:pt x="66523" y="108267"/>
                  </a:lnTo>
                  <a:lnTo>
                    <a:pt x="148729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29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0" y="156956"/>
                  </a:lnTo>
                  <a:lnTo>
                    <a:pt x="171145" y="149668"/>
                  </a:lnTo>
                  <a:lnTo>
                    <a:pt x="168702" y="142506"/>
                  </a:lnTo>
                  <a:lnTo>
                    <a:pt x="148729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6"/>
            <p:cNvSpPr/>
            <p:nvPr/>
          </p:nvSpPr>
          <p:spPr>
            <a:xfrm>
              <a:off x="2256161" y="55316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0" y="67284"/>
                  </a:moveTo>
                  <a:lnTo>
                    <a:pt x="0" y="105384"/>
                  </a:lnTo>
                  <a:lnTo>
                    <a:pt x="3490106" y="105384"/>
                  </a:lnTo>
                  <a:lnTo>
                    <a:pt x="3436664" y="136555"/>
                  </a:lnTo>
                  <a:lnTo>
                    <a:pt x="3431017" y="141584"/>
                  </a:lnTo>
                  <a:lnTo>
                    <a:pt x="3427844" y="148162"/>
                  </a:lnTo>
                  <a:lnTo>
                    <a:pt x="3427366" y="155449"/>
                  </a:lnTo>
                  <a:lnTo>
                    <a:pt x="3429806" y="162609"/>
                  </a:lnTo>
                  <a:lnTo>
                    <a:pt x="3434839" y="168259"/>
                  </a:lnTo>
                  <a:lnTo>
                    <a:pt x="3441417" y="171432"/>
                  </a:lnTo>
                  <a:lnTo>
                    <a:pt x="3448705" y="171908"/>
                  </a:lnTo>
                  <a:lnTo>
                    <a:pt x="3455866" y="169464"/>
                  </a:lnTo>
                  <a:lnTo>
                    <a:pt x="3598373" y="86335"/>
                  </a:lnTo>
                  <a:lnTo>
                    <a:pt x="3565714" y="67285"/>
                  </a:lnTo>
                  <a:lnTo>
                    <a:pt x="0" y="67284"/>
                  </a:lnTo>
                  <a:close/>
                </a:path>
                <a:path w="3598545" h="172085" extrusionOk="0">
                  <a:moveTo>
                    <a:pt x="3446138" y="0"/>
                  </a:moveTo>
                  <a:lnTo>
                    <a:pt x="3436702" y="2476"/>
                  </a:lnTo>
                  <a:lnTo>
                    <a:pt x="3432460" y="5511"/>
                  </a:lnTo>
                  <a:lnTo>
                    <a:pt x="3429806" y="10058"/>
                  </a:lnTo>
                  <a:lnTo>
                    <a:pt x="3427366" y="17220"/>
                  </a:lnTo>
                  <a:lnTo>
                    <a:pt x="3427844" y="24507"/>
                  </a:lnTo>
                  <a:lnTo>
                    <a:pt x="3431017" y="31086"/>
                  </a:lnTo>
                  <a:lnTo>
                    <a:pt x="3436664" y="36118"/>
                  </a:lnTo>
                  <a:lnTo>
                    <a:pt x="3490106" y="67285"/>
                  </a:lnTo>
                  <a:lnTo>
                    <a:pt x="3565714" y="67285"/>
                  </a:lnTo>
                  <a:lnTo>
                    <a:pt x="3451320" y="558"/>
                  </a:lnTo>
                  <a:lnTo>
                    <a:pt x="34461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6"/>
            <p:cNvSpPr/>
            <p:nvPr/>
          </p:nvSpPr>
          <p:spPr>
            <a:xfrm>
              <a:off x="2878887" y="42545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6"/>
            <p:cNvSpPr/>
            <p:nvPr/>
          </p:nvSpPr>
          <p:spPr>
            <a:xfrm>
              <a:off x="2943403" y="4294911"/>
              <a:ext cx="241300" cy="241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6"/>
            <p:cNvSpPr/>
            <p:nvPr/>
          </p:nvSpPr>
          <p:spPr>
            <a:xfrm>
              <a:off x="32852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6"/>
            <p:cNvSpPr/>
            <p:nvPr/>
          </p:nvSpPr>
          <p:spPr>
            <a:xfrm>
              <a:off x="33543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299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599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299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6"/>
            <p:cNvSpPr/>
            <p:nvPr/>
          </p:nvSpPr>
          <p:spPr>
            <a:xfrm>
              <a:off x="33543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6"/>
            <p:cNvSpPr/>
            <p:nvPr/>
          </p:nvSpPr>
          <p:spPr>
            <a:xfrm>
              <a:off x="3285287" y="48641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6"/>
            <p:cNvSpPr/>
            <p:nvPr/>
          </p:nvSpPr>
          <p:spPr>
            <a:xfrm>
              <a:off x="33543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300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6"/>
            <p:cNvSpPr/>
            <p:nvPr/>
          </p:nvSpPr>
          <p:spPr>
            <a:xfrm>
              <a:off x="33543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6"/>
            <p:cNvSpPr/>
            <p:nvPr/>
          </p:nvSpPr>
          <p:spPr>
            <a:xfrm>
              <a:off x="2828087" y="47498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6"/>
            <p:cNvSpPr/>
            <p:nvPr/>
          </p:nvSpPr>
          <p:spPr>
            <a:xfrm>
              <a:off x="28971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300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6"/>
            <p:cNvSpPr/>
            <p:nvPr/>
          </p:nvSpPr>
          <p:spPr>
            <a:xfrm>
              <a:off x="28971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6"/>
            <p:cNvSpPr/>
            <p:nvPr/>
          </p:nvSpPr>
          <p:spPr>
            <a:xfrm>
              <a:off x="3209087" y="36576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6"/>
            <p:cNvSpPr/>
            <p:nvPr/>
          </p:nvSpPr>
          <p:spPr>
            <a:xfrm>
              <a:off x="3271761" y="3700030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6"/>
            <p:cNvSpPr/>
            <p:nvPr/>
          </p:nvSpPr>
          <p:spPr>
            <a:xfrm>
              <a:off x="3513887" y="3911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6"/>
            <p:cNvSpPr/>
            <p:nvPr/>
          </p:nvSpPr>
          <p:spPr>
            <a:xfrm>
              <a:off x="3576561" y="3949979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6"/>
            <p:cNvSpPr/>
            <p:nvPr/>
          </p:nvSpPr>
          <p:spPr>
            <a:xfrm>
              <a:off x="3856787" y="3695700"/>
              <a:ext cx="368300" cy="368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6"/>
            <p:cNvSpPr/>
            <p:nvPr/>
          </p:nvSpPr>
          <p:spPr>
            <a:xfrm>
              <a:off x="3919461" y="3730040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6"/>
            <p:cNvSpPr/>
            <p:nvPr/>
          </p:nvSpPr>
          <p:spPr>
            <a:xfrm>
              <a:off x="3590087" y="34163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6"/>
            <p:cNvSpPr/>
            <p:nvPr/>
          </p:nvSpPr>
          <p:spPr>
            <a:xfrm>
              <a:off x="36609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6"/>
            <p:cNvSpPr/>
            <p:nvPr/>
          </p:nvSpPr>
          <p:spPr>
            <a:xfrm>
              <a:off x="36609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6"/>
            <p:cNvSpPr/>
            <p:nvPr/>
          </p:nvSpPr>
          <p:spPr>
            <a:xfrm>
              <a:off x="45552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6"/>
            <p:cNvSpPr/>
            <p:nvPr/>
          </p:nvSpPr>
          <p:spPr>
            <a:xfrm>
              <a:off x="4617961" y="4409211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6"/>
            <p:cNvSpPr/>
            <p:nvPr/>
          </p:nvSpPr>
          <p:spPr>
            <a:xfrm>
              <a:off x="4301287" y="47117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6"/>
            <p:cNvSpPr/>
            <p:nvPr/>
          </p:nvSpPr>
          <p:spPr>
            <a:xfrm>
              <a:off x="4365790" y="4752111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6"/>
            <p:cNvSpPr/>
            <p:nvPr/>
          </p:nvSpPr>
          <p:spPr>
            <a:xfrm>
              <a:off x="4669587" y="47117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6"/>
            <p:cNvSpPr/>
            <p:nvPr/>
          </p:nvSpPr>
          <p:spPr>
            <a:xfrm>
              <a:off x="4732261" y="4752111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6"/>
            <p:cNvSpPr/>
            <p:nvPr/>
          </p:nvSpPr>
          <p:spPr>
            <a:xfrm>
              <a:off x="5037887" y="4546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6"/>
            <p:cNvSpPr/>
            <p:nvPr/>
          </p:nvSpPr>
          <p:spPr>
            <a:xfrm>
              <a:off x="5100561" y="4584979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3082087" y="4622800"/>
              <a:ext cx="368300" cy="368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31566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93"/>
                  </a:lnTo>
                  <a:lnTo>
                    <a:pt x="33480" y="195124"/>
                  </a:lnTo>
                  <a:lnTo>
                    <a:pt x="69812" y="219618"/>
                  </a:lnTo>
                  <a:lnTo>
                    <a:pt x="114300" y="228600"/>
                  </a:lnTo>
                  <a:lnTo>
                    <a:pt x="158793" y="219618"/>
                  </a:lnTo>
                  <a:lnTo>
                    <a:pt x="195124" y="195124"/>
                  </a:lnTo>
                  <a:lnTo>
                    <a:pt x="219618" y="158793"/>
                  </a:lnTo>
                  <a:lnTo>
                    <a:pt x="228600" y="114300"/>
                  </a:lnTo>
                  <a:lnTo>
                    <a:pt x="219618" y="69812"/>
                  </a:lnTo>
                  <a:lnTo>
                    <a:pt x="195124" y="33480"/>
                  </a:lnTo>
                  <a:lnTo>
                    <a:pt x="158793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6"/>
            <p:cNvSpPr/>
            <p:nvPr/>
          </p:nvSpPr>
          <p:spPr>
            <a:xfrm>
              <a:off x="31566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6"/>
            <p:cNvSpPr/>
            <p:nvPr/>
          </p:nvSpPr>
          <p:spPr>
            <a:xfrm>
              <a:off x="3348787" y="3302000"/>
              <a:ext cx="368300" cy="368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6"/>
            <p:cNvSpPr/>
            <p:nvPr/>
          </p:nvSpPr>
          <p:spPr>
            <a:xfrm>
              <a:off x="34124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6"/>
            <p:cNvSpPr/>
            <p:nvPr/>
          </p:nvSpPr>
          <p:spPr>
            <a:xfrm>
              <a:off x="34124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6"/>
            <p:cNvSpPr/>
            <p:nvPr/>
          </p:nvSpPr>
          <p:spPr>
            <a:xfrm>
              <a:off x="6691068" y="30447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5" y="108267"/>
                  </a:moveTo>
                  <a:lnTo>
                    <a:pt x="66525" y="108267"/>
                  </a:lnTo>
                  <a:lnTo>
                    <a:pt x="66525" y="2725623"/>
                  </a:lnTo>
                  <a:lnTo>
                    <a:pt x="104625" y="2725623"/>
                  </a:lnTo>
                  <a:lnTo>
                    <a:pt x="104625" y="108267"/>
                  </a:lnTo>
                  <a:close/>
                </a:path>
                <a:path w="171450" h="2726054" extrusionOk="0">
                  <a:moveTo>
                    <a:pt x="85575" y="0"/>
                  </a:moveTo>
                  <a:lnTo>
                    <a:pt x="2441" y="142506"/>
                  </a:lnTo>
                  <a:lnTo>
                    <a:pt x="0" y="149668"/>
                  </a:lnTo>
                  <a:lnTo>
                    <a:pt x="474" y="156956"/>
                  </a:lnTo>
                  <a:lnTo>
                    <a:pt x="3646" y="163534"/>
                  </a:lnTo>
                  <a:lnTo>
                    <a:pt x="9299" y="168567"/>
                  </a:lnTo>
                  <a:lnTo>
                    <a:pt x="16460" y="171006"/>
                  </a:lnTo>
                  <a:lnTo>
                    <a:pt x="23747" y="170529"/>
                  </a:lnTo>
                  <a:lnTo>
                    <a:pt x="30321" y="167356"/>
                  </a:lnTo>
                  <a:lnTo>
                    <a:pt x="35347" y="161709"/>
                  </a:lnTo>
                  <a:lnTo>
                    <a:pt x="66525" y="108267"/>
                  </a:lnTo>
                  <a:lnTo>
                    <a:pt x="148725" y="108267"/>
                  </a:lnTo>
                  <a:lnTo>
                    <a:pt x="85575" y="0"/>
                  </a:lnTo>
                  <a:close/>
                </a:path>
                <a:path w="171450" h="2726054" extrusionOk="0">
                  <a:moveTo>
                    <a:pt x="148725" y="108267"/>
                  </a:moveTo>
                  <a:lnTo>
                    <a:pt x="104625" y="108267"/>
                  </a:lnTo>
                  <a:lnTo>
                    <a:pt x="135791" y="161709"/>
                  </a:lnTo>
                  <a:lnTo>
                    <a:pt x="140818" y="167356"/>
                  </a:lnTo>
                  <a:lnTo>
                    <a:pt x="147397" y="170529"/>
                  </a:lnTo>
                  <a:lnTo>
                    <a:pt x="154688" y="171006"/>
                  </a:lnTo>
                  <a:lnTo>
                    <a:pt x="161851" y="168567"/>
                  </a:lnTo>
                  <a:lnTo>
                    <a:pt x="167498" y="163534"/>
                  </a:lnTo>
                  <a:lnTo>
                    <a:pt x="170670" y="156956"/>
                  </a:lnTo>
                  <a:lnTo>
                    <a:pt x="171144" y="149668"/>
                  </a:lnTo>
                  <a:lnTo>
                    <a:pt x="168697" y="142506"/>
                  </a:lnTo>
                  <a:lnTo>
                    <a:pt x="148725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6"/>
            <p:cNvSpPr/>
            <p:nvPr/>
          </p:nvSpPr>
          <p:spPr>
            <a:xfrm>
              <a:off x="6612255" y="55316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0" y="67284"/>
                  </a:moveTo>
                  <a:lnTo>
                    <a:pt x="0" y="105384"/>
                  </a:lnTo>
                  <a:lnTo>
                    <a:pt x="3490112" y="105384"/>
                  </a:lnTo>
                  <a:lnTo>
                    <a:pt x="3436670" y="136555"/>
                  </a:lnTo>
                  <a:lnTo>
                    <a:pt x="3431023" y="141584"/>
                  </a:lnTo>
                  <a:lnTo>
                    <a:pt x="3427850" y="148162"/>
                  </a:lnTo>
                  <a:lnTo>
                    <a:pt x="3427373" y="155449"/>
                  </a:lnTo>
                  <a:lnTo>
                    <a:pt x="3429812" y="162609"/>
                  </a:lnTo>
                  <a:lnTo>
                    <a:pt x="3434845" y="168259"/>
                  </a:lnTo>
                  <a:lnTo>
                    <a:pt x="3441423" y="171432"/>
                  </a:lnTo>
                  <a:lnTo>
                    <a:pt x="3448711" y="171908"/>
                  </a:lnTo>
                  <a:lnTo>
                    <a:pt x="3455873" y="169464"/>
                  </a:lnTo>
                  <a:lnTo>
                    <a:pt x="3598379" y="86335"/>
                  </a:lnTo>
                  <a:lnTo>
                    <a:pt x="3565721" y="67285"/>
                  </a:lnTo>
                  <a:lnTo>
                    <a:pt x="0" y="67284"/>
                  </a:lnTo>
                  <a:close/>
                </a:path>
                <a:path w="3598545" h="172085" extrusionOk="0">
                  <a:moveTo>
                    <a:pt x="3446145" y="0"/>
                  </a:moveTo>
                  <a:lnTo>
                    <a:pt x="3436708" y="2476"/>
                  </a:lnTo>
                  <a:lnTo>
                    <a:pt x="3432467" y="5511"/>
                  </a:lnTo>
                  <a:lnTo>
                    <a:pt x="3429812" y="10058"/>
                  </a:lnTo>
                  <a:lnTo>
                    <a:pt x="3427373" y="17220"/>
                  </a:lnTo>
                  <a:lnTo>
                    <a:pt x="3427850" y="24507"/>
                  </a:lnTo>
                  <a:lnTo>
                    <a:pt x="3431023" y="31086"/>
                  </a:lnTo>
                  <a:lnTo>
                    <a:pt x="3436670" y="36118"/>
                  </a:lnTo>
                  <a:lnTo>
                    <a:pt x="3490112" y="67285"/>
                  </a:lnTo>
                  <a:lnTo>
                    <a:pt x="3565721" y="67285"/>
                  </a:lnTo>
                  <a:lnTo>
                    <a:pt x="3451326" y="558"/>
                  </a:lnTo>
                  <a:lnTo>
                    <a:pt x="3446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6"/>
            <p:cNvSpPr/>
            <p:nvPr/>
          </p:nvSpPr>
          <p:spPr>
            <a:xfrm>
              <a:off x="7234987" y="42545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6"/>
            <p:cNvSpPr/>
            <p:nvPr/>
          </p:nvSpPr>
          <p:spPr>
            <a:xfrm>
              <a:off x="7305840" y="4301261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6"/>
            <p:cNvSpPr/>
            <p:nvPr/>
          </p:nvSpPr>
          <p:spPr>
            <a:xfrm>
              <a:off x="7299490" y="4294911"/>
              <a:ext cx="241300" cy="2413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76413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7710411" y="4415561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77104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7641387" y="48641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7710411" y="4912880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77104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7184187" y="47498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7253211" y="4798580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72532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7565187" y="36576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7627861" y="3700030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7869987" y="3911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7932661" y="3949979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8212887" y="3695700"/>
              <a:ext cx="368300" cy="368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8275561" y="3730040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7946187" y="34163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8017040" y="3463061"/>
              <a:ext cx="229235" cy="228600"/>
            </a:xfrm>
            <a:custGeom>
              <a:avLst/>
              <a:gdLst/>
              <a:ahLst/>
              <a:cxnLst/>
              <a:rect l="l" t="t" r="r" b="b"/>
              <a:pathLst>
                <a:path w="229234" h="228600" extrusionOk="0">
                  <a:moveTo>
                    <a:pt x="114312" y="0"/>
                  </a:moveTo>
                  <a:lnTo>
                    <a:pt x="69817" y="8981"/>
                  </a:lnTo>
                  <a:lnTo>
                    <a:pt x="33481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1" y="195119"/>
                  </a:lnTo>
                  <a:lnTo>
                    <a:pt x="69817" y="219616"/>
                  </a:lnTo>
                  <a:lnTo>
                    <a:pt x="114312" y="228599"/>
                  </a:lnTo>
                  <a:lnTo>
                    <a:pt x="158800" y="219616"/>
                  </a:lnTo>
                  <a:lnTo>
                    <a:pt x="195132" y="195119"/>
                  </a:lnTo>
                  <a:lnTo>
                    <a:pt x="219629" y="158787"/>
                  </a:lnTo>
                  <a:lnTo>
                    <a:pt x="228612" y="114300"/>
                  </a:lnTo>
                  <a:lnTo>
                    <a:pt x="219629" y="69806"/>
                  </a:lnTo>
                  <a:lnTo>
                    <a:pt x="195132" y="33475"/>
                  </a:lnTo>
                  <a:lnTo>
                    <a:pt x="158800" y="8981"/>
                  </a:lnTo>
                  <a:lnTo>
                    <a:pt x="114312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80170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89113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8974061" y="4409211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8657387" y="47117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8721890" y="4752111"/>
              <a:ext cx="241300" cy="241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9025687" y="47117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9088361" y="4752111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6"/>
            <p:cNvSpPr/>
            <p:nvPr/>
          </p:nvSpPr>
          <p:spPr>
            <a:xfrm>
              <a:off x="9393987" y="4546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6"/>
            <p:cNvSpPr/>
            <p:nvPr/>
          </p:nvSpPr>
          <p:spPr>
            <a:xfrm>
              <a:off x="9456661" y="4584979"/>
              <a:ext cx="241300" cy="2413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6"/>
            <p:cNvSpPr/>
            <p:nvPr/>
          </p:nvSpPr>
          <p:spPr>
            <a:xfrm>
              <a:off x="7438187" y="4622800"/>
              <a:ext cx="368300" cy="368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6"/>
            <p:cNvSpPr/>
            <p:nvPr/>
          </p:nvSpPr>
          <p:spPr>
            <a:xfrm>
              <a:off x="7512723" y="4667529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6"/>
            <p:cNvSpPr/>
            <p:nvPr/>
          </p:nvSpPr>
          <p:spPr>
            <a:xfrm>
              <a:off x="75127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6"/>
            <p:cNvSpPr/>
            <p:nvPr/>
          </p:nvSpPr>
          <p:spPr>
            <a:xfrm>
              <a:off x="7704887" y="3302000"/>
              <a:ext cx="368300" cy="368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6"/>
            <p:cNvSpPr/>
            <p:nvPr/>
          </p:nvSpPr>
          <p:spPr>
            <a:xfrm>
              <a:off x="77685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6"/>
            <p:cNvSpPr/>
            <p:nvPr/>
          </p:nvSpPr>
          <p:spPr>
            <a:xfrm>
              <a:off x="77685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6"/>
            <p:cNvSpPr/>
            <p:nvPr/>
          </p:nvSpPr>
          <p:spPr>
            <a:xfrm>
              <a:off x="5469687" y="3873500"/>
              <a:ext cx="1219200" cy="6985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6"/>
            <p:cNvSpPr/>
            <p:nvPr/>
          </p:nvSpPr>
          <p:spPr>
            <a:xfrm>
              <a:off x="5533187" y="3934980"/>
              <a:ext cx="1079068" cy="534492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6"/>
            <p:cNvSpPr/>
            <p:nvPr/>
          </p:nvSpPr>
          <p:spPr>
            <a:xfrm>
              <a:off x="5533187" y="3934980"/>
              <a:ext cx="1079500" cy="534670"/>
            </a:xfrm>
            <a:custGeom>
              <a:avLst/>
              <a:gdLst/>
              <a:ahLst/>
              <a:cxnLst/>
              <a:rect l="l" t="t" r="r" b="b"/>
              <a:pathLst>
                <a:path w="1079500" h="534670" extrusionOk="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80" y="267248"/>
                  </a:lnTo>
                  <a:lnTo>
                    <a:pt x="811828" y="534495"/>
                  </a:lnTo>
                  <a:lnTo>
                    <a:pt x="811828" y="400871"/>
                  </a:lnTo>
                  <a:lnTo>
                    <a:pt x="0" y="400871"/>
                  </a:lnTo>
                  <a:lnTo>
                    <a:pt x="0" y="133624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9" name="Google Shape;1839;p36"/>
          <p:cNvSpPr txBox="1"/>
          <p:nvPr/>
        </p:nvSpPr>
        <p:spPr>
          <a:xfrm>
            <a:off x="2014785" y="6208375"/>
            <a:ext cx="2682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Eric Eaton</a:t>
            </a:r>
            <a:endParaRPr sz="1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975A58-5C1A-6F6F-E2B3-5335531C3603}"/>
                  </a:ext>
                </a:extLst>
              </p14:cNvPr>
              <p14:cNvContentPartPr/>
              <p14:nvPr/>
            </p14:nvContentPartPr>
            <p14:xfrm>
              <a:off x="2070720" y="2113200"/>
              <a:ext cx="6825240" cy="386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975A58-5C1A-6F6F-E2B3-5335531C360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61360" y="2103840"/>
                <a:ext cx="6843960" cy="388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" name="Google Shape;1125;p4"/>
          <p:cNvGraphicFramePr/>
          <p:nvPr/>
        </p:nvGraphicFramePr>
        <p:xfrm>
          <a:off x="457200" y="1295400"/>
          <a:ext cx="6825125" cy="5168600"/>
        </p:xfrm>
        <a:graphic>
          <a:graphicData uri="http://schemas.openxmlformats.org/drawingml/2006/table">
            <a:tbl>
              <a:tblPr>
                <a:noFill/>
                <a:tableStyleId>{83F1B17C-1CFA-4683-A1D9-5A5DE0014663}</a:tableStyleId>
              </a:tblPr>
              <a:tblGrid>
                <a:gridCol w="115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M1 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Workflow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M3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Models for Regression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M4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Models for Classification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M6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Instance Based Learning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M7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Support Vector Machine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Bayesian Learning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M9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Ensemble Learning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Unsupervised Learning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M11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Model Evaluation/Comparison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26" name="Google Shape;1126;p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Course Plan</a:t>
            </a:r>
            <a:endParaRPr/>
          </a:p>
        </p:txBody>
      </p:sp>
      <p:sp>
        <p:nvSpPr>
          <p:cNvPr id="1127" name="Google Shape;1127;p4"/>
          <p:cNvSpPr/>
          <p:nvPr/>
        </p:nvSpPr>
        <p:spPr>
          <a:xfrm>
            <a:off x="304800" y="1295400"/>
            <a:ext cx="6553200" cy="48126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8D0946-7101-66B2-BA3A-645DE04370CB}"/>
                  </a:ext>
                </a:extLst>
              </p14:cNvPr>
              <p14:cNvContentPartPr/>
              <p14:nvPr/>
            </p14:nvContentPartPr>
            <p14:xfrm>
              <a:off x="2953440" y="1418400"/>
              <a:ext cx="5119200" cy="4947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8D0946-7101-66B2-BA3A-645DE04370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080" y="1409040"/>
                <a:ext cx="5137920" cy="496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Unsupervised Learning Applications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845" name="Google Shape;1845;p37"/>
          <p:cNvSpPr/>
          <p:nvPr/>
        </p:nvSpPr>
        <p:spPr>
          <a:xfrm>
            <a:off x="320040" y="1600200"/>
            <a:ext cx="7162800" cy="3434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Personalized recommendation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Targeted marketing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Spam Filters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Management – News hosted in 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Campaigning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6" name="Google Shape;184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1752600"/>
            <a:ext cx="2754087" cy="240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Unsupervised Learning Techniques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852" name="Google Shape;1852;p38"/>
          <p:cNvSpPr/>
          <p:nvPr/>
        </p:nvSpPr>
        <p:spPr>
          <a:xfrm>
            <a:off x="320040" y="1600200"/>
            <a:ext cx="7162800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524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Hierarchical Cluster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Expectation Maximization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and dimensionality reduction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Principal Component Analysis (PCA)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 PCA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Locally-Linear Embedding (LLE)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099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t-distributed Stochastic Neighbor Embedding (t-SNE)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913D3B-BBF5-55F3-6F99-65EC42A4523F}"/>
                  </a:ext>
                </a:extLst>
              </p14:cNvPr>
              <p14:cNvContentPartPr/>
              <p14:nvPr/>
            </p14:nvContentPartPr>
            <p14:xfrm>
              <a:off x="184320" y="1663200"/>
              <a:ext cx="5209200" cy="3193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913D3B-BBF5-55F3-6F99-65EC42A452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60" y="1653840"/>
                <a:ext cx="5227920" cy="321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6231" y="1520838"/>
            <a:ext cx="8602969" cy="5126818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39"/>
          <p:cNvSpPr txBox="1">
            <a:spLocks noGrp="1"/>
          </p:cNvSpPr>
          <p:nvPr>
            <p:ph type="title"/>
          </p:nvPr>
        </p:nvSpPr>
        <p:spPr>
          <a:xfrm>
            <a:off x="30480" y="457200"/>
            <a:ext cx="92887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 Typical Unsupervised Learning Workflow (for Clustering)</a:t>
            </a:r>
            <a:endParaRPr/>
          </a:p>
        </p:txBody>
      </p:sp>
      <p:sp>
        <p:nvSpPr>
          <p:cNvPr id="1861" name="Google Shape;1861;p39"/>
          <p:cNvSpPr/>
          <p:nvPr/>
        </p:nvSpPr>
        <p:spPr>
          <a:xfrm>
            <a:off x="609600" y="6370657"/>
            <a:ext cx="2514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Piyush Rai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0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50541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7" name="Google Shape;1867;p4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14907" y="614172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522690"/>
            <a:ext cx="9093543" cy="480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41"/>
          <p:cNvSpPr txBox="1">
            <a:spLocks noGrp="1"/>
          </p:cNvSpPr>
          <p:nvPr>
            <p:ph type="title"/>
          </p:nvPr>
        </p:nvSpPr>
        <p:spPr>
          <a:xfrm>
            <a:off x="189685" y="385168"/>
            <a:ext cx="61206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Summary : Types of Learning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4" name="Google Shape;1874;p41" descr="https://miro.medium.com/max/700/1*ZCeOEBhvEVLmwCh7vr2RVA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5417" y="1524000"/>
            <a:ext cx="9094032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41"/>
          <p:cNvSpPr/>
          <p:nvPr/>
        </p:nvSpPr>
        <p:spPr>
          <a:xfrm>
            <a:off x="174445" y="6642556"/>
            <a:ext cx="85344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courtesy:  https://towardsdatascience.com/types-of-machine-learning-algorithms-you-should-know-953a08248861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42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6553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Comparison :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Supervised, Unsupervised and Reinforcement Learning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1" name="Google Shape;1881;p42"/>
          <p:cNvPicPr preferRelativeResize="0"/>
          <p:nvPr/>
        </p:nvPicPr>
        <p:blipFill rotWithShape="1">
          <a:blip r:embed="rId3">
            <a:alphaModFix/>
          </a:blip>
          <a:srcRect l="14999" t="3086" r="16666" b="3085"/>
          <a:stretch/>
        </p:blipFill>
        <p:spPr>
          <a:xfrm>
            <a:off x="0" y="1752600"/>
            <a:ext cx="9067799" cy="420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Semi supervised Learning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887" name="Google Shape;1887;p43"/>
          <p:cNvSpPr/>
          <p:nvPr/>
        </p:nvSpPr>
        <p:spPr>
          <a:xfrm>
            <a:off x="497597" y="1705902"/>
            <a:ext cx="71628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Combines unsupervised and supervised learning algorithms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hosting service, e.g., google photos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43"/>
          <p:cNvSpPr/>
          <p:nvPr/>
        </p:nvSpPr>
        <p:spPr>
          <a:xfrm>
            <a:off x="497592" y="1400004"/>
            <a:ext cx="937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Partially labelled data – some labelled data and a lot of unlabelled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9" name="Google Shape;188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2971800"/>
            <a:ext cx="7004204" cy="3412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4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Types: Based on how training data is used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902" name="Google Shape;1902;p45"/>
          <p:cNvSpPr/>
          <p:nvPr/>
        </p:nvSpPr>
        <p:spPr>
          <a:xfrm>
            <a:off x="304800" y="1785114"/>
            <a:ext cx="88392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16002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learning: Uses all available data at a time during training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16002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Batch learning: Uses a subset of available at a time during training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16002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(incremental) learning: Uses single training data instance at a time during training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3" name="Google Shape;190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0" y="3657600"/>
            <a:ext cx="5105400" cy="286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4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Types: Based on how training data is used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895" name="Google Shape;1895;p44"/>
          <p:cNvSpPr/>
          <p:nvPr/>
        </p:nvSpPr>
        <p:spPr>
          <a:xfrm>
            <a:off x="304800" y="1785114"/>
            <a:ext cx="88392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16002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learning: Uses all available data at a time during training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16002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Batch learning: Uses a subset of available at a time during training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16002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(incremental) learning: Uses single training data instance at a time during training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6" name="Google Shape;189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" y="3581400"/>
            <a:ext cx="5867399" cy="297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4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Introduction to Machine Learning</a:t>
            </a:r>
            <a:endParaRPr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Types: Based on how training data is used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909" name="Google Shape;1909;p46"/>
          <p:cNvSpPr/>
          <p:nvPr/>
        </p:nvSpPr>
        <p:spPr>
          <a:xfrm>
            <a:off x="304800" y="1785114"/>
            <a:ext cx="8839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16002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Based Learning: Compare new data points to known data points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16002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Based learning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Detect patterns in the training data and build a predictive model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0" name="Google Shape;191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" y="3875534"/>
            <a:ext cx="4850431" cy="231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0080" y="3684103"/>
            <a:ext cx="4607909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46"/>
          <p:cNvSpPr txBox="1"/>
          <p:nvPr/>
        </p:nvSpPr>
        <p:spPr>
          <a:xfrm>
            <a:off x="1858819" y="3284744"/>
            <a:ext cx="840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Instance Based</a:t>
            </a:r>
            <a:endParaRPr sz="1100" b="0" i="0" u="none" strike="noStrike" cap="non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3" name="Google Shape;1913;p46"/>
          <p:cNvSpPr txBox="1"/>
          <p:nvPr/>
        </p:nvSpPr>
        <p:spPr>
          <a:xfrm>
            <a:off x="6318097" y="3248940"/>
            <a:ext cx="725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Based</a:t>
            </a:r>
            <a:endParaRPr sz="1100" b="0" i="0" u="none" strike="noStrike" cap="non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"/>
          <p:cNvSpPr txBox="1">
            <a:spLocks noGrp="1"/>
          </p:cNvSpPr>
          <p:nvPr>
            <p:ph type="title"/>
          </p:nvPr>
        </p:nvSpPr>
        <p:spPr>
          <a:xfrm>
            <a:off x="395536" y="468858"/>
            <a:ext cx="61206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2400" b="1"/>
              <a:t>Text books and Reference book(s)</a:t>
            </a:r>
            <a:endParaRPr sz="2400"/>
          </a:p>
        </p:txBody>
      </p:sp>
      <p:graphicFrame>
        <p:nvGraphicFramePr>
          <p:cNvPr id="1133" name="Google Shape;1133;p5"/>
          <p:cNvGraphicFramePr/>
          <p:nvPr>
            <p:extLst>
              <p:ext uri="{D42A27DB-BD31-4B8C-83A1-F6EECF244321}">
                <p14:modId xmlns:p14="http://schemas.microsoft.com/office/powerpoint/2010/main" val="3952937122"/>
              </p:ext>
            </p:extLst>
          </p:nvPr>
        </p:nvGraphicFramePr>
        <p:xfrm>
          <a:off x="152400" y="1438882"/>
          <a:ext cx="8839200" cy="561075"/>
        </p:xfrm>
        <a:graphic>
          <a:graphicData uri="http://schemas.openxmlformats.org/drawingml/2006/table">
            <a:tbl>
              <a:tblPr>
                <a:noFill/>
                <a:tableStyleId>{225C9C8F-3D08-4C27-B036-69A9FDC1A868}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T1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34750" marT="34750" marB="347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Tom M. Mitchell: Machine Learning, The McGraw-Hill Companies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34750" marT="34750" marB="347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4" name="Google Shape;1134;p5"/>
          <p:cNvGraphicFramePr/>
          <p:nvPr>
            <p:extLst>
              <p:ext uri="{D42A27DB-BD31-4B8C-83A1-F6EECF244321}">
                <p14:modId xmlns:p14="http://schemas.microsoft.com/office/powerpoint/2010/main" val="2707957311"/>
              </p:ext>
            </p:extLst>
          </p:nvPr>
        </p:nvGraphicFramePr>
        <p:xfrm>
          <a:off x="152400" y="1831141"/>
          <a:ext cx="8884925" cy="4922170"/>
        </p:xfrm>
        <a:graphic>
          <a:graphicData uri="http://schemas.openxmlformats.org/drawingml/2006/table">
            <a:tbl>
              <a:tblPr>
                <a:noFill/>
                <a:tableStyleId>{225C9C8F-3D08-4C27-B036-69A9FDC1A868}</a:tableStyleId>
              </a:tblPr>
              <a:tblGrid>
                <a:gridCol w="6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R1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R2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R3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34750" marT="34750" marB="347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Christopher M. Bishop: Pattern Recognition &amp; Machine Learning, Springer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P. Tan, et al. Introduction to Data Mining, Pearson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C.J.C. BURGES: A Tutorial on Support Vector Machines for Pattern Recognition, Kluwer Academic Publishers, Boston. 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dk1"/>
                          </a:solidFill>
                        </a:rPr>
                        <a:t>Evaluation scheme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755650" marR="0" lvl="1" indent="-285750" algn="l" rtl="0">
                        <a:lnSpc>
                          <a:spcPct val="15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–"/>
                      </a:pPr>
                      <a:r>
                        <a:rPr lang="en-US" sz="1800" b="1" u="none" strike="noStrike" cap="none" dirty="0">
                          <a:solidFill>
                            <a:srgbClr val="FF0000"/>
                          </a:solidFill>
                        </a:rPr>
                        <a:t>Quiz (10% - Best 2 of 3 quizzes)</a:t>
                      </a:r>
                      <a:endParaRPr sz="1800" b="1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755650" marR="0" lvl="1" indent="-285750" algn="l" rtl="0">
                        <a:lnSpc>
                          <a:spcPct val="15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–"/>
                      </a:pPr>
                      <a:r>
                        <a:rPr lang="en-US" sz="1800" b="1" u="none" strike="noStrike" cap="none" dirty="0">
                          <a:solidFill>
                            <a:srgbClr val="FF0000"/>
                          </a:solidFill>
                        </a:rPr>
                        <a:t>Assignment (20% - 1 Progressive Group Assignment) </a:t>
                      </a:r>
                      <a:endParaRPr sz="1800" b="1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755650" marR="0" lvl="1" indent="-285750" algn="l" rtl="0">
                        <a:lnSpc>
                          <a:spcPct val="15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–"/>
                      </a:pPr>
                      <a:r>
                        <a:rPr lang="en-US" sz="1800" b="1" u="none" strike="noStrike" cap="none" dirty="0">
                          <a:solidFill>
                            <a:srgbClr val="FF0000"/>
                          </a:solidFill>
                        </a:rPr>
                        <a:t>Mid-semester exam (30%)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755650" marR="0" lvl="1" indent="-285750" algn="l" rtl="0">
                        <a:lnSpc>
                          <a:spcPct val="15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–"/>
                      </a:pPr>
                      <a:r>
                        <a:rPr lang="en-US" sz="1800" b="1" u="none" strike="noStrike" cap="none" dirty="0">
                          <a:solidFill>
                            <a:srgbClr val="FF0000"/>
                          </a:solidFill>
                        </a:rPr>
                        <a:t>Comprehensive exam (40%)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28450" marR="34750" marT="34750" marB="347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AB6C00-6760-DB72-262C-0736FFC7C0B1}"/>
                  </a:ext>
                </a:extLst>
              </p14:cNvPr>
              <p14:cNvContentPartPr/>
              <p14:nvPr/>
            </p14:nvContentPartPr>
            <p14:xfrm>
              <a:off x="176040" y="805680"/>
              <a:ext cx="8818560" cy="543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AB6C00-6760-DB72-262C-0736FFC7C0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680" y="796320"/>
                <a:ext cx="8837280" cy="545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47"/>
          <p:cNvSpPr txBox="1">
            <a:spLocks noGrp="1"/>
          </p:cNvSpPr>
          <p:nvPr>
            <p:ph type="title"/>
          </p:nvPr>
        </p:nvSpPr>
        <p:spPr>
          <a:xfrm>
            <a:off x="0" y="609600"/>
            <a:ext cx="92125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Open source ML programming tools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19" name="Google Shape;1919;p47"/>
          <p:cNvGraphicFramePr/>
          <p:nvPr/>
        </p:nvGraphicFramePr>
        <p:xfrm>
          <a:off x="236740" y="1371602"/>
          <a:ext cx="8678675" cy="5138610"/>
        </p:xfrm>
        <a:graphic>
          <a:graphicData uri="http://schemas.openxmlformats.org/drawingml/2006/table">
            <a:tbl>
              <a:tblPr>
                <a:noFill/>
                <a:tableStyleId>{225C9C8F-3D08-4C27-B036-69A9FDC1A868}</a:tableStyleId>
              </a:tblPr>
              <a:tblGrid>
                <a:gridCol w="153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9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/>
                    </a:p>
                  </a:txBody>
                  <a:tcPr marL="23275" marR="23275" marT="23275" marB="23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1800" b="1" u="none" strike="noStrike" cap="none"/>
                        <a:t>Platform</a:t>
                      </a:r>
                      <a:endParaRPr sz="1800" u="none" strike="noStrike" cap="none"/>
                    </a:p>
                  </a:txBody>
                  <a:tcPr marL="23275" marR="23275" marT="23275" marB="23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23275" marR="23275" marT="23275" marB="23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Algorithms or Features</a:t>
                      </a:r>
                      <a:endParaRPr sz="18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34900" marR="34900" marT="17450" marB="17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Scikit Learn</a:t>
                      </a:r>
                      <a:endParaRPr sz="180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Linux, Mac OS, Windows</a:t>
                      </a:r>
                      <a:endParaRPr sz="180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Python, C, C++</a:t>
                      </a:r>
                      <a:endParaRPr sz="180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Classification, Regression, Clustering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Preprocessing, Model Selection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Dimensionality reduction.</a:t>
                      </a:r>
                      <a:br>
                        <a:rPr lang="en-US" sz="1800" b="0" u="none" strike="noStrike" cap="none"/>
                      </a:br>
                      <a:endParaRPr sz="1800" b="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PyTorch</a:t>
                      </a:r>
                      <a:endParaRPr sz="1800" b="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Linux, Mac OS,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Windows</a:t>
                      </a:r>
                      <a:br>
                        <a:rPr lang="en-US" sz="1800" b="0" u="none" strike="noStrike" cap="none"/>
                      </a:br>
                      <a:endParaRPr sz="1800" b="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Python, C++</a:t>
                      </a:r>
                      <a:br>
                        <a:rPr lang="en-US" sz="1800" b="0" u="none" strike="noStrike" cap="none"/>
                      </a:br>
                      <a:br>
                        <a:rPr lang="en-US" sz="1800" b="0" u="none" strike="noStrike" cap="none"/>
                      </a:br>
                      <a:endParaRPr sz="1800" b="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Autograd Module, Optimization Module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NN Module</a:t>
                      </a:r>
                      <a:br>
                        <a:rPr lang="en-US" sz="1800" b="0" u="none" strike="noStrike" cap="none"/>
                      </a:br>
                      <a:endParaRPr sz="1800" b="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TensorFlow</a:t>
                      </a:r>
                      <a:endParaRPr sz="1800" b="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Linux, Mac OS,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Windows</a:t>
                      </a:r>
                      <a:br>
                        <a:rPr lang="en-US" sz="1800" b="0" u="none" strike="noStrike" cap="none"/>
                      </a:br>
                      <a:endParaRPr sz="1800" b="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Python, C++</a:t>
                      </a:r>
                      <a:br>
                        <a:rPr lang="en-US" sz="1800" b="0" u="none" strike="noStrike" cap="none"/>
                      </a:br>
                      <a:br>
                        <a:rPr lang="en-US" sz="1800" b="0" u="none" strike="noStrike" cap="none"/>
                      </a:br>
                      <a:endParaRPr sz="1800" b="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Provides a library for dataflow programming.</a:t>
                      </a:r>
                      <a:endParaRPr sz="180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Weka</a:t>
                      </a:r>
                      <a:endParaRPr sz="180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Linux, Mac OS,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Windows</a:t>
                      </a:r>
                      <a:endParaRPr sz="1800" b="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Java</a:t>
                      </a:r>
                      <a:endParaRPr sz="180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Data preparation, Classification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Regression, Clustering, Visualization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Association rules mining</a:t>
                      </a:r>
                      <a:endParaRPr sz="1800" u="none" strike="noStrike" cap="none"/>
                    </a:p>
                  </a:txBody>
                  <a:tcPr marL="23275" marR="23275" marT="23275" marB="232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6" name="Google Shape;1926;p48"/>
          <p:cNvGraphicFramePr/>
          <p:nvPr/>
        </p:nvGraphicFramePr>
        <p:xfrm>
          <a:off x="148590" y="1524000"/>
          <a:ext cx="8667850" cy="4517055"/>
        </p:xfrm>
        <a:graphic>
          <a:graphicData uri="http://schemas.openxmlformats.org/drawingml/2006/table">
            <a:tbl>
              <a:tblPr>
                <a:noFill/>
                <a:tableStyleId>{225C9C8F-3D08-4C27-B036-69A9FDC1A868}</a:tableStyleId>
              </a:tblPr>
              <a:tblGrid>
                <a:gridCol w="153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Colab</a:t>
                      </a:r>
                      <a:endParaRPr sz="1800" b="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Cloud Service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-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Supports libraries of PyTorch, Keras, TensorFlow, and OpenCV</a:t>
                      </a:r>
                      <a:endParaRPr sz="1800" b="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Apache Mahout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Cross-platform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Java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Scala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Preprocessors,Regression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Clustering, Recommenders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Distributed Linear Algebra.</a:t>
                      </a:r>
                      <a:endParaRPr sz="1800" b="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Accors.Net</a:t>
                      </a:r>
                      <a:endParaRPr sz="1800" b="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Cross-platform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C#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Classification, Regression, Distribution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Clustering, Hypothesis Tests &amp;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Kernel Methods, Image, Audio &amp; Signal &amp; Vision</a:t>
                      </a:r>
                      <a:endParaRPr sz="1800" b="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Shogun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Windows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Linux, UNIX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Mac OS</a:t>
                      </a:r>
                      <a:br>
                        <a:rPr lang="en-US" sz="1800" b="0" u="none" strike="noStrike" cap="none"/>
                      </a:br>
                      <a:endParaRPr sz="1800" b="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C++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Regression, Classification, Clustering</a:t>
                      </a: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Support vector machines. Dimensionality reduction, Online learning etc.</a:t>
                      </a:r>
                      <a:br>
                        <a:rPr lang="en-US" sz="1800" b="0" u="none" strike="noStrike" cap="none"/>
                      </a:br>
                      <a:endParaRPr sz="1800" b="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Keras.io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Cross-platform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Python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API for neural networks</a:t>
                      </a:r>
                      <a:endParaRPr sz="1800" u="none" strike="noStrike" cap="none"/>
                    </a:p>
                  </a:txBody>
                  <a:tcPr marL="18550" marR="18550" marT="18550" marB="185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27" name="Google Shape;1927;p48"/>
          <p:cNvSpPr txBox="1">
            <a:spLocks noGrp="1"/>
          </p:cNvSpPr>
          <p:nvPr>
            <p:ph type="title"/>
          </p:nvPr>
        </p:nvSpPr>
        <p:spPr>
          <a:xfrm>
            <a:off x="0" y="609600"/>
            <a:ext cx="92125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Open source ML programming tools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447800"/>
            <a:ext cx="7239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51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8001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ML workflow</a:t>
            </a:r>
            <a:endParaRPr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8" name="Google Shape;1938;p51" descr="What Is Machine Learning - Introduction To Machine Learning - Edurek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000" y="3696851"/>
            <a:ext cx="4672271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52"/>
          <p:cNvSpPr txBox="1">
            <a:spLocks noGrp="1"/>
          </p:cNvSpPr>
          <p:nvPr>
            <p:ph type="title"/>
          </p:nvPr>
        </p:nvSpPr>
        <p:spPr>
          <a:xfrm>
            <a:off x="395536" y="422692"/>
            <a:ext cx="61206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34290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500" b="1">
                <a:latin typeface="Arial"/>
                <a:ea typeface="Arial"/>
                <a:cs typeface="Arial"/>
                <a:sym typeface="Arial"/>
              </a:rPr>
              <a:t>ML workflow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52"/>
          <p:cNvSpPr txBox="1">
            <a:spLocks noGrp="1"/>
          </p:cNvSpPr>
          <p:nvPr>
            <p:ph type="body" idx="1"/>
          </p:nvPr>
        </p:nvSpPr>
        <p:spPr>
          <a:xfrm>
            <a:off x="76200" y="1524000"/>
            <a:ext cx="85344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Should I use ML on this problem?</a:t>
            </a:r>
            <a:endParaRPr/>
          </a:p>
          <a:p>
            <a:pPr marL="914400" lvl="1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Is there a pattern to detect?</a:t>
            </a:r>
            <a:endParaRPr/>
          </a:p>
          <a:p>
            <a:pPr marL="914400" lvl="1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Can I solve it analytically?</a:t>
            </a:r>
            <a:endParaRPr/>
          </a:p>
          <a:p>
            <a:pPr marL="914400" lvl="1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Do I have data?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Gather and organize data.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Preprocessing, cleaning, visualizing.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Choosing a model, loss, regularization, ...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Optimization 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Hyper parameter search.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Analyze performance and mistakes, and iterate back to step 5 (or 3)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53"/>
          <p:cNvSpPr txBox="1">
            <a:spLocks noGrp="1"/>
          </p:cNvSpPr>
          <p:nvPr>
            <p:ph type="title"/>
          </p:nvPr>
        </p:nvSpPr>
        <p:spPr>
          <a:xfrm>
            <a:off x="350111" y="289792"/>
            <a:ext cx="8443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Demo Case Study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: Car Price prediction based on Mileage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53"/>
          <p:cNvSpPr txBox="1">
            <a:spLocks noGrp="1"/>
          </p:cNvSpPr>
          <p:nvPr>
            <p:ph type="body" idx="1"/>
          </p:nvPr>
        </p:nvSpPr>
        <p:spPr>
          <a:xfrm>
            <a:off x="11" y="1471600"/>
            <a:ext cx="815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Define the Objective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Data Gathering: survey, Past Purchase data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Data Preprocessing 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Char char="–"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training set; test set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representation of input features; output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Choose form of model: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linear regression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System’s performance evaluation: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Optimize performance by setting appropriate parameters: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Optimization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Evaluate on test set: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generalization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1" name="Google Shape;195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1466850"/>
            <a:ext cx="1981968" cy="147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8793" y="1471612"/>
            <a:ext cx="1700029" cy="147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54"/>
          <p:cNvSpPr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8" name="Google Shape;1958;p54"/>
          <p:cNvGrpSpPr/>
          <p:nvPr/>
        </p:nvGrpSpPr>
        <p:grpSpPr>
          <a:xfrm>
            <a:off x="2084388" y="6550025"/>
            <a:ext cx="7059612" cy="49213"/>
            <a:chOff x="0" y="0"/>
            <a:chExt cx="7060112" cy="48665"/>
          </a:xfrm>
        </p:grpSpPr>
        <p:sp>
          <p:nvSpPr>
            <p:cNvPr id="1959" name="Google Shape;1959;p54"/>
            <p:cNvSpPr/>
            <p:nvPr/>
          </p:nvSpPr>
          <p:spPr>
            <a:xfrm>
              <a:off x="2546588" y="1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54"/>
            <p:cNvSpPr/>
            <p:nvPr/>
          </p:nvSpPr>
          <p:spPr>
            <a:xfrm>
              <a:off x="4823986" y="0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0" y="1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62" name="Google Shape;1962;p54" descr="Picture 7.png"/>
          <p:cNvPicPr preferRelativeResize="0"/>
          <p:nvPr/>
        </p:nvPicPr>
        <p:blipFill rotWithShape="1">
          <a:blip r:embed="rId3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3" name="Google Shape;1963;p54"/>
          <p:cNvGrpSpPr/>
          <p:nvPr/>
        </p:nvGrpSpPr>
        <p:grpSpPr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1964" name="Google Shape;1964;p54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7" name="Google Shape;1967;p54"/>
          <p:cNvGrpSpPr/>
          <p:nvPr/>
        </p:nvGrpSpPr>
        <p:grpSpPr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1968" name="Google Shape;1968;p54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54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54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1" name="Google Shape;1971;p54"/>
          <p:cNvSpPr txBox="1">
            <a:spLocks noGrp="1"/>
          </p:cNvSpPr>
          <p:nvPr>
            <p:ph type="body" idx="4294967295"/>
          </p:nvPr>
        </p:nvSpPr>
        <p:spPr>
          <a:xfrm>
            <a:off x="219133" y="1727200"/>
            <a:ext cx="8823325" cy="5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i="0" u="none" strike="noStrike" cap="none">
                <a:latin typeface="Arial"/>
                <a:ea typeface="Arial"/>
                <a:cs typeface="Arial"/>
                <a:sym typeface="Arial"/>
              </a:rPr>
              <a:t>Chapter 1 – Machine Learning, Tom Mitchell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 i="0" u="none" strike="noStrike" cap="none">
                <a:latin typeface="Arial"/>
                <a:ea typeface="Arial"/>
                <a:cs typeface="Arial"/>
                <a:sym typeface="Arial"/>
              </a:rPr>
              <a:t>Chapter 1, 2 – Introduction to Machine Learning, 2</a:t>
            </a:r>
            <a:r>
              <a:rPr lang="en-US" sz="1800" i="0" u="none" strike="noStrike" cap="none" baseline="30000"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800" i="0" u="none" strike="noStrike" cap="none">
                <a:latin typeface="Arial"/>
                <a:ea typeface="Arial"/>
                <a:cs typeface="Arial"/>
                <a:sym typeface="Arial"/>
              </a:rPr>
              <a:t> edition, Ethem Alpaydin</a:t>
            </a:r>
            <a:endParaRPr sz="180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 i="0" u="none" strike="noStrike" cap="none">
                <a:latin typeface="Arial"/>
                <a:ea typeface="Arial"/>
                <a:cs typeface="Arial"/>
                <a:sym typeface="Arial"/>
              </a:rPr>
              <a:t>Chapter 1 - Pattern Recognition &amp; Machine Learning Christopher M. Bhishop</a:t>
            </a:r>
            <a:endParaRPr sz="180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42950" lvl="1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http://www.cs.princeton.edu/courses/archive/spr08/cos511/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[Web]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742950" lvl="1" indent="-22225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https://www.softwaretestinghelp.com/machine-learning-tools/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54"/>
          <p:cNvSpPr txBox="1">
            <a:spLocks noGrp="1"/>
          </p:cNvSpPr>
          <p:nvPr>
            <p:ph type="body" idx="4294967295"/>
          </p:nvPr>
        </p:nvSpPr>
        <p:spPr>
          <a:xfrm>
            <a:off x="583432" y="69215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55"/>
          <p:cNvSpPr txBox="1">
            <a:spLocks noGrp="1"/>
          </p:cNvSpPr>
          <p:nvPr>
            <p:ph type="title"/>
          </p:nvPr>
        </p:nvSpPr>
        <p:spPr>
          <a:xfrm>
            <a:off x="1219200" y="2895600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Thank you 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"/>
          <p:cNvSpPr txBox="1">
            <a:spLocks noGrp="1"/>
          </p:cNvSpPr>
          <p:nvPr>
            <p:ph type="title"/>
          </p:nvPr>
        </p:nvSpPr>
        <p:spPr>
          <a:xfrm>
            <a:off x="395536" y="468858"/>
            <a:ext cx="61206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Pre-requisites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algebra: vector/matrix manipulations, properties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Calculus: partial derivatives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Probability: common distributions; Bayes Rule</a:t>
            </a:r>
            <a:endParaRPr/>
          </a:p>
          <a:p>
            <a:pPr marL="35560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Statistics: mean/median/mode; maximum likelihood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189263-CEEF-DCA4-08A7-153BB2543D1D}"/>
                  </a:ext>
                </a:extLst>
              </p14:cNvPr>
              <p14:cNvContentPartPr/>
              <p14:nvPr/>
            </p14:nvContentPartPr>
            <p14:xfrm>
              <a:off x="432720" y="1834560"/>
              <a:ext cx="450360" cy="2863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189263-CEEF-DCA4-08A7-153BB2543D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360" y="1825200"/>
                <a:ext cx="469080" cy="288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Lab Plan 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46" name="Google Shape;1146;p7"/>
          <p:cNvGraphicFramePr/>
          <p:nvPr/>
        </p:nvGraphicFramePr>
        <p:xfrm>
          <a:off x="502569" y="1424693"/>
          <a:ext cx="7269825" cy="3804750"/>
        </p:xfrm>
        <a:graphic>
          <a:graphicData uri="http://schemas.openxmlformats.org/drawingml/2006/table">
            <a:tbl>
              <a:tblPr>
                <a:noFill/>
                <a:tableStyleId>{225C9C8F-3D08-4C27-B036-69A9FDC1A868}</a:tableStyleId>
              </a:tblPr>
              <a:tblGrid>
                <a:gridCol w="102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Lab No.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Lab Objective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End to End Machine Learning</a:t>
                      </a:r>
                      <a:endParaRPr sz="1400" u="none" strike="noStrike" cap="none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Regression and Gradient Descent Algorithm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Logistic Regression Classifier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Naïve Bayes Classifier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 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47" name="Google Shape;1147;p7"/>
          <p:cNvSpPr txBox="1"/>
          <p:nvPr/>
        </p:nvSpPr>
        <p:spPr>
          <a:xfrm>
            <a:off x="541918" y="5418639"/>
            <a:ext cx="845918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not graded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of the Lab recordings available at CSIS virtual labs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Webinars will be conducted for lab sessions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will be conducted in Python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9071CF-EA26-7943-4FAD-419E8222C6E8}"/>
                  </a:ext>
                </a:extLst>
              </p14:cNvPr>
              <p14:cNvContentPartPr/>
              <p14:nvPr/>
            </p14:nvContentPartPr>
            <p14:xfrm>
              <a:off x="7399440" y="861480"/>
              <a:ext cx="1329120" cy="519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9071CF-EA26-7943-4FAD-419E8222C6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0080" y="852120"/>
                <a:ext cx="1347840" cy="53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8"/>
          <p:cNvSpPr txBox="1">
            <a:spLocks noGrp="1"/>
          </p:cNvSpPr>
          <p:nvPr>
            <p:ph type="body" idx="1"/>
          </p:nvPr>
        </p:nvSpPr>
        <p:spPr>
          <a:xfrm>
            <a:off x="304800" y="1752600"/>
            <a:ext cx="8229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0577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800"/>
              <a:t>What is Machine Learning? </a:t>
            </a:r>
            <a:endParaRPr/>
          </a:p>
          <a:p>
            <a:pPr marL="514350" lvl="0" indent="-505776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800"/>
              <a:t>Why Machine Learning is important? </a:t>
            </a:r>
            <a:endParaRPr/>
          </a:p>
          <a:p>
            <a:pPr marL="514350" lvl="0" indent="-505776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800"/>
              <a:t>Types of Machine Learning</a:t>
            </a:r>
            <a:endParaRPr/>
          </a:p>
          <a:p>
            <a:pPr marL="514350" lvl="0" indent="-505776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800"/>
              <a:t>Application Areas</a:t>
            </a:r>
            <a:endParaRPr/>
          </a:p>
          <a:p>
            <a:pPr marL="514350" lvl="0" indent="-505776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800"/>
              <a:t>Issues in Machine Learning </a:t>
            </a:r>
            <a:endParaRPr sz="1800"/>
          </a:p>
          <a:p>
            <a:pPr marL="514350" lvl="0" indent="-505776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Demo Case study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Arial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Arial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Arial"/>
              <a:buNone/>
            </a:pPr>
            <a:endParaRPr sz="1800"/>
          </a:p>
          <a:p>
            <a:pPr marL="514350" lvl="0" indent="-4000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Arial"/>
              <a:buNone/>
            </a:pPr>
            <a:endParaRPr sz="1800"/>
          </a:p>
        </p:txBody>
      </p:sp>
      <p:sp>
        <p:nvSpPr>
          <p:cNvPr id="1155" name="Google Shape;1155;p8"/>
          <p:cNvSpPr txBox="1">
            <a:spLocks noGrp="1"/>
          </p:cNvSpPr>
          <p:nvPr>
            <p:ph type="body" idx="2"/>
          </p:nvPr>
        </p:nvSpPr>
        <p:spPr>
          <a:xfrm>
            <a:off x="304800" y="469631"/>
            <a:ext cx="6324600" cy="50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Agenda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9" descr="AI vs. Machine Learning vs. Data Science for Industry - Brainc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950" y="515375"/>
            <a:ext cx="7700676" cy="60161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2FEC10-FB7C-C001-000D-E1AFBB562ACD}"/>
                  </a:ext>
                </a:extLst>
              </p14:cNvPr>
              <p14:cNvContentPartPr/>
              <p14:nvPr/>
            </p14:nvContentPartPr>
            <p14:xfrm>
              <a:off x="643320" y="1169640"/>
              <a:ext cx="7763400" cy="3468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2FEC10-FB7C-C001-000D-E1AFBB562A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960" y="1160280"/>
                <a:ext cx="7782120" cy="348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9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28" ma:contentTypeDescription="Create a new document." ma:contentTypeScope="" ma:versionID="01d6823a8e534df1c3a09352240204e8">
  <xsd:schema xmlns:xsd="http://www.w3.org/2001/XMLSchema" xmlns:xs="http://www.w3.org/2001/XMLSchema" xmlns:p="http://schemas.microsoft.com/office/2006/metadata/properties" xmlns:ns2="0a2451e9-b2b7-43a3-aada-52e3e0c35c47" targetNamespace="http://schemas.microsoft.com/office/2006/metadata/properties" ma:root="true" ma:fieldsID="6974fd6610f073295faad261a7b33784" ns2:_="">
    <xsd:import namespace="0a2451e9-b2b7-43a3-aada-52e3e0c35c47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7267417B-E02F-49C2-9F8C-8E50FAA72B00}"/>
</file>

<file path=customXml/itemProps2.xml><?xml version="1.0" encoding="utf-8"?>
<ds:datastoreItem xmlns:ds="http://schemas.openxmlformats.org/officeDocument/2006/customXml" ds:itemID="{10F45400-ECA9-4D52-A7E6-442FE1E535E4}"/>
</file>

<file path=customXml/itemProps3.xml><?xml version="1.0" encoding="utf-8"?>
<ds:datastoreItem xmlns:ds="http://schemas.openxmlformats.org/officeDocument/2006/customXml" ds:itemID="{D0D312EC-F886-4936-9DE1-E82583270E85}"/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2430</Words>
  <Application>Microsoft Office PowerPoint</Application>
  <PresentationFormat>On-screen Show (4:3)</PresentationFormat>
  <Paragraphs>590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1_Office Theme</vt:lpstr>
      <vt:lpstr>3_Office Theme</vt:lpstr>
      <vt:lpstr>4_Office Theme</vt:lpstr>
      <vt:lpstr>5_Office Theme</vt:lpstr>
      <vt:lpstr>6_Office Theme</vt:lpstr>
      <vt:lpstr>9_Office Theme</vt:lpstr>
      <vt:lpstr>7_Office Theme</vt:lpstr>
      <vt:lpstr>10_Office Theme</vt:lpstr>
      <vt:lpstr>PowerPoint Presentation</vt:lpstr>
      <vt:lpstr>Machine Learning</vt:lpstr>
      <vt:lpstr>PowerPoint Presentation</vt:lpstr>
      <vt:lpstr>PowerPoint Presentation</vt:lpstr>
      <vt:lpstr>Text books and Reference book(s)</vt:lpstr>
      <vt:lpstr>Pre-requisites</vt:lpstr>
      <vt:lpstr>Lab Plan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Do We Use Machine Learning?</vt:lpstr>
      <vt:lpstr>It is very hard to say what makes a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Typical Supervised Learning Workflow (for Classification)</vt:lpstr>
      <vt:lpstr>PowerPoint Presentation</vt:lpstr>
      <vt:lpstr>PowerPoint Presentation</vt:lpstr>
      <vt:lpstr>PowerPoint Presentation</vt:lpstr>
      <vt:lpstr>PowerPoint Presentation</vt:lpstr>
      <vt:lpstr>A Typical Unsupervised Learning Workflow (for Clustering)</vt:lpstr>
      <vt:lpstr>Reinforcement Learning</vt:lpstr>
      <vt:lpstr>Summary : Types of Learning</vt:lpstr>
      <vt:lpstr>Comparison : Supervised, Unsupervised and Reinforcement Learning</vt:lpstr>
      <vt:lpstr>PowerPoint Presentation</vt:lpstr>
      <vt:lpstr>PowerPoint Presentation</vt:lpstr>
      <vt:lpstr>PowerPoint Presentation</vt:lpstr>
      <vt:lpstr>PowerPoint Presentation</vt:lpstr>
      <vt:lpstr>Open source ML programming tools</vt:lpstr>
      <vt:lpstr>Open source ML programming tools</vt:lpstr>
      <vt:lpstr>PowerPoint Presentation</vt:lpstr>
      <vt:lpstr>ML workflow</vt:lpstr>
      <vt:lpstr>ML workflow</vt:lpstr>
      <vt:lpstr>Demo Case Study : Car Price prediction based on Mileage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Neha Vinayak .</cp:lastModifiedBy>
  <cp:revision>7</cp:revision>
  <dcterms:created xsi:type="dcterms:W3CDTF">2021-11-12T07:04:08Z</dcterms:created>
  <dcterms:modified xsi:type="dcterms:W3CDTF">2025-10-25T07:18:42Z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0x0101000A75E3588147654284604D4E812B6D70</vt:lpwstr>
  </property>
</Properties>
</file>